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7"/>
  </p:notesMasterIdLst>
  <p:sldIdLst>
    <p:sldId id="256" r:id="rId5"/>
    <p:sldId id="258" r:id="rId6"/>
  </p:sldIdLst>
  <p:sldSz cx="30275213" cy="21383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6C5"/>
    <a:srgbClr val="08707D"/>
    <a:srgbClr val="FBF7C5"/>
    <a:srgbClr val="E8F4F6"/>
    <a:srgbClr val="BEE2E4"/>
    <a:srgbClr val="F9E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266948-D6EB-4350-9D03-B45910AD3E43}" v="4" dt="2023-09-11T07:14:08.6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94"/>
  </p:normalViewPr>
  <p:slideViewPr>
    <p:cSldViewPr snapToGrid="0" snapToObjects="1">
      <p:cViewPr varScale="1">
        <p:scale>
          <a:sx n="20" d="100"/>
          <a:sy n="20" d="100"/>
        </p:scale>
        <p:origin x="1256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ko Pentikäinen" userId="S::niko.pentikainen@clicinnovation.fi::ca6ed486-6fb1-48ac-b93f-cff64cdaa465" providerId="AD" clId="Web-{83266948-D6EB-4350-9D03-B45910AD3E43}"/>
    <pc:docChg chg="modSld">
      <pc:chgData name="Niko Pentikäinen" userId="S::niko.pentikainen@clicinnovation.fi::ca6ed486-6fb1-48ac-b93f-cff64cdaa465" providerId="AD" clId="Web-{83266948-D6EB-4350-9D03-B45910AD3E43}" dt="2023-09-11T07:14:08.662" v="3"/>
      <pc:docMkLst>
        <pc:docMk/>
      </pc:docMkLst>
      <pc:sldChg chg="modSp">
        <pc:chgData name="Niko Pentikäinen" userId="S::niko.pentikainen@clicinnovation.fi::ca6ed486-6fb1-48ac-b93f-cff64cdaa465" providerId="AD" clId="Web-{83266948-D6EB-4350-9D03-B45910AD3E43}" dt="2023-09-11T07:14:05.100" v="1" actId="14100"/>
        <pc:sldMkLst>
          <pc:docMk/>
          <pc:sldMk cId="2219230479" sldId="256"/>
        </pc:sldMkLst>
        <pc:spChg chg="mod">
          <ac:chgData name="Niko Pentikäinen" userId="S::niko.pentikainen@clicinnovation.fi::ca6ed486-6fb1-48ac-b93f-cff64cdaa465" providerId="AD" clId="Web-{83266948-D6EB-4350-9D03-B45910AD3E43}" dt="2023-09-11T07:14:05.100" v="1" actId="14100"/>
          <ac:spMkLst>
            <pc:docMk/>
            <pc:sldMk cId="2219230479" sldId="256"/>
            <ac:spMk id="41" creationId="{B805C16A-1A32-4B25-AF25-C1314C76DE17}"/>
          </ac:spMkLst>
        </pc:spChg>
      </pc:sldChg>
      <pc:sldChg chg="addSp delSp">
        <pc:chgData name="Niko Pentikäinen" userId="S::niko.pentikainen@clicinnovation.fi::ca6ed486-6fb1-48ac-b93f-cff64cdaa465" providerId="AD" clId="Web-{83266948-D6EB-4350-9D03-B45910AD3E43}" dt="2023-09-11T07:14:08.662" v="3"/>
        <pc:sldMkLst>
          <pc:docMk/>
          <pc:sldMk cId="3082681832" sldId="258"/>
        </pc:sldMkLst>
        <pc:spChg chg="add">
          <ac:chgData name="Niko Pentikäinen" userId="S::niko.pentikainen@clicinnovation.fi::ca6ed486-6fb1-48ac-b93f-cff64cdaa465" providerId="AD" clId="Web-{83266948-D6EB-4350-9D03-B45910AD3E43}" dt="2023-09-11T07:14:08.662" v="3"/>
          <ac:spMkLst>
            <pc:docMk/>
            <pc:sldMk cId="3082681832" sldId="258"/>
            <ac:spMk id="4" creationId="{2E5707EF-8008-963C-E6CA-7FD5C0A9F512}"/>
          </ac:spMkLst>
        </pc:spChg>
        <pc:spChg chg="del">
          <ac:chgData name="Niko Pentikäinen" userId="S::niko.pentikainen@clicinnovation.fi::ca6ed486-6fb1-48ac-b93f-cff64cdaa465" providerId="AD" clId="Web-{83266948-D6EB-4350-9D03-B45910AD3E43}" dt="2023-09-11T07:14:08.350" v="2"/>
          <ac:spMkLst>
            <pc:docMk/>
            <pc:sldMk cId="3082681832" sldId="258"/>
            <ac:spMk id="22" creationId="{780E9FF2-0A1D-4BA0-950E-398D77BAF5C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595548-0712-B940-83CE-A49BB1DBA20E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4600" y="1143000"/>
            <a:ext cx="4368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8E3C94-C8B6-FE48-AC1D-3C12843BB3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62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3499590"/>
            <a:ext cx="25733931" cy="7444669"/>
          </a:xfrm>
        </p:spPr>
        <p:txBody>
          <a:bodyPr anchor="b"/>
          <a:lstStyle>
            <a:lvl1pPr algn="ctr">
              <a:defRPr sz="1870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11231355"/>
            <a:ext cx="22706410" cy="5162758"/>
          </a:xfrm>
        </p:spPr>
        <p:txBody>
          <a:bodyPr/>
          <a:lstStyle>
            <a:lvl1pPr marL="0" indent="0" algn="ctr">
              <a:buNone/>
              <a:defRPr sz="7483"/>
            </a:lvl1pPr>
            <a:lvl2pPr marL="1425595" indent="0" algn="ctr">
              <a:buNone/>
              <a:defRPr sz="6236"/>
            </a:lvl2pPr>
            <a:lvl3pPr marL="2851191" indent="0" algn="ctr">
              <a:buNone/>
              <a:defRPr sz="5613"/>
            </a:lvl3pPr>
            <a:lvl4pPr marL="4276786" indent="0" algn="ctr">
              <a:buNone/>
              <a:defRPr sz="4989"/>
            </a:lvl4pPr>
            <a:lvl5pPr marL="5702381" indent="0" algn="ctr">
              <a:buNone/>
              <a:defRPr sz="4989"/>
            </a:lvl5pPr>
            <a:lvl6pPr marL="7127977" indent="0" algn="ctr">
              <a:buNone/>
              <a:defRPr sz="4989"/>
            </a:lvl6pPr>
            <a:lvl7pPr marL="8553572" indent="0" algn="ctr">
              <a:buNone/>
              <a:defRPr sz="4989"/>
            </a:lvl7pPr>
            <a:lvl8pPr marL="9979167" indent="0" algn="ctr">
              <a:buNone/>
              <a:defRPr sz="4989"/>
            </a:lvl8pPr>
            <a:lvl9pPr marL="11404763" indent="0" algn="ctr">
              <a:buNone/>
              <a:defRPr sz="4989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CB0E2-958E-E64F-8463-88B62891C1C5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020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CB0E2-958E-E64F-8463-88B62891C1C5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733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1138480"/>
            <a:ext cx="6528093" cy="1812163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1138480"/>
            <a:ext cx="19205838" cy="1812163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CB0E2-958E-E64F-8463-88B62891C1C5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4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CB0E2-958E-E64F-8463-88B62891C1C5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6986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5331063"/>
            <a:ext cx="26112371" cy="8894992"/>
          </a:xfrm>
        </p:spPr>
        <p:txBody>
          <a:bodyPr anchor="b"/>
          <a:lstStyle>
            <a:lvl1pPr>
              <a:defRPr sz="1870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14310205"/>
            <a:ext cx="26112371" cy="4677666"/>
          </a:xfrm>
        </p:spPr>
        <p:txBody>
          <a:bodyPr/>
          <a:lstStyle>
            <a:lvl1pPr marL="0" indent="0">
              <a:buNone/>
              <a:defRPr sz="7483">
                <a:solidFill>
                  <a:schemeClr val="tx1"/>
                </a:solidFill>
              </a:defRPr>
            </a:lvl1pPr>
            <a:lvl2pPr marL="1425595" indent="0">
              <a:buNone/>
              <a:defRPr sz="6236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CB0E2-958E-E64F-8463-88B62891C1C5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146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5692400"/>
            <a:ext cx="12866966" cy="1356771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5692400"/>
            <a:ext cx="12866966" cy="1356771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CB0E2-958E-E64F-8463-88B62891C1C5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519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1138485"/>
            <a:ext cx="26112371" cy="413317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5241960"/>
            <a:ext cx="12807832" cy="2569003"/>
          </a:xfrm>
        </p:spPr>
        <p:txBody>
          <a:bodyPr anchor="b"/>
          <a:lstStyle>
            <a:lvl1pPr marL="0" indent="0">
              <a:buNone/>
              <a:defRPr sz="7483" b="1"/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7810963"/>
            <a:ext cx="12807832" cy="114887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5241960"/>
            <a:ext cx="12870909" cy="2569003"/>
          </a:xfrm>
        </p:spPr>
        <p:txBody>
          <a:bodyPr anchor="b"/>
          <a:lstStyle>
            <a:lvl1pPr marL="0" indent="0">
              <a:buNone/>
              <a:defRPr sz="7483" b="1"/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7810963"/>
            <a:ext cx="12870909" cy="114887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CB0E2-958E-E64F-8463-88B62891C1C5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434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CB0E2-958E-E64F-8463-88B62891C1C5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788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CB0E2-958E-E64F-8463-88B62891C1C5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527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1425575"/>
            <a:ext cx="9764544" cy="4989513"/>
          </a:xfrm>
        </p:spPr>
        <p:txBody>
          <a:bodyPr anchor="b"/>
          <a:lstStyle>
            <a:lvl1pPr>
              <a:defRPr sz="997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3078850"/>
            <a:ext cx="15326827" cy="15196234"/>
          </a:xfrm>
        </p:spPr>
        <p:txBody>
          <a:bodyPr/>
          <a:lstStyle>
            <a:lvl1pPr>
              <a:defRPr sz="9978"/>
            </a:lvl1pPr>
            <a:lvl2pPr>
              <a:defRPr sz="8731"/>
            </a:lvl2pPr>
            <a:lvl3pPr>
              <a:defRPr sz="7483"/>
            </a:lvl3pPr>
            <a:lvl4pPr>
              <a:defRPr sz="6236"/>
            </a:lvl4pPr>
            <a:lvl5pPr>
              <a:defRPr sz="6236"/>
            </a:lvl5pPr>
            <a:lvl6pPr>
              <a:defRPr sz="6236"/>
            </a:lvl6pPr>
            <a:lvl7pPr>
              <a:defRPr sz="6236"/>
            </a:lvl7pPr>
            <a:lvl8pPr>
              <a:defRPr sz="6236"/>
            </a:lvl8pPr>
            <a:lvl9pPr>
              <a:defRPr sz="6236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6415088"/>
            <a:ext cx="9764544" cy="11884743"/>
          </a:xfrm>
        </p:spPr>
        <p:txBody>
          <a:bodyPr/>
          <a:lstStyle>
            <a:lvl1pPr marL="0" indent="0">
              <a:buNone/>
              <a:defRPr sz="4989"/>
            </a:lvl1pPr>
            <a:lvl2pPr marL="1425595" indent="0">
              <a:buNone/>
              <a:defRPr sz="4365"/>
            </a:lvl2pPr>
            <a:lvl3pPr marL="2851191" indent="0">
              <a:buNone/>
              <a:defRPr sz="3742"/>
            </a:lvl3pPr>
            <a:lvl4pPr marL="4276786" indent="0">
              <a:buNone/>
              <a:defRPr sz="3118"/>
            </a:lvl4pPr>
            <a:lvl5pPr marL="5702381" indent="0">
              <a:buNone/>
              <a:defRPr sz="3118"/>
            </a:lvl5pPr>
            <a:lvl6pPr marL="7127977" indent="0">
              <a:buNone/>
              <a:defRPr sz="3118"/>
            </a:lvl6pPr>
            <a:lvl7pPr marL="8553572" indent="0">
              <a:buNone/>
              <a:defRPr sz="3118"/>
            </a:lvl7pPr>
            <a:lvl8pPr marL="9979167" indent="0">
              <a:buNone/>
              <a:defRPr sz="3118"/>
            </a:lvl8pPr>
            <a:lvl9pPr marL="11404763" indent="0">
              <a:buNone/>
              <a:defRPr sz="311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CB0E2-958E-E64F-8463-88B62891C1C5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440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1425575"/>
            <a:ext cx="9764544" cy="4989513"/>
          </a:xfrm>
        </p:spPr>
        <p:txBody>
          <a:bodyPr anchor="b"/>
          <a:lstStyle>
            <a:lvl1pPr>
              <a:defRPr sz="997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3078850"/>
            <a:ext cx="15326827" cy="15196234"/>
          </a:xfrm>
        </p:spPr>
        <p:txBody>
          <a:bodyPr anchor="t"/>
          <a:lstStyle>
            <a:lvl1pPr marL="0" indent="0">
              <a:buNone/>
              <a:defRPr sz="9978"/>
            </a:lvl1pPr>
            <a:lvl2pPr marL="1425595" indent="0">
              <a:buNone/>
              <a:defRPr sz="8731"/>
            </a:lvl2pPr>
            <a:lvl3pPr marL="2851191" indent="0">
              <a:buNone/>
              <a:defRPr sz="7483"/>
            </a:lvl3pPr>
            <a:lvl4pPr marL="4276786" indent="0">
              <a:buNone/>
              <a:defRPr sz="6236"/>
            </a:lvl4pPr>
            <a:lvl5pPr marL="5702381" indent="0">
              <a:buNone/>
              <a:defRPr sz="6236"/>
            </a:lvl5pPr>
            <a:lvl6pPr marL="7127977" indent="0">
              <a:buNone/>
              <a:defRPr sz="6236"/>
            </a:lvl6pPr>
            <a:lvl7pPr marL="8553572" indent="0">
              <a:buNone/>
              <a:defRPr sz="6236"/>
            </a:lvl7pPr>
            <a:lvl8pPr marL="9979167" indent="0">
              <a:buNone/>
              <a:defRPr sz="6236"/>
            </a:lvl8pPr>
            <a:lvl9pPr marL="11404763" indent="0">
              <a:buNone/>
              <a:defRPr sz="6236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6415088"/>
            <a:ext cx="9764544" cy="11884743"/>
          </a:xfrm>
        </p:spPr>
        <p:txBody>
          <a:bodyPr/>
          <a:lstStyle>
            <a:lvl1pPr marL="0" indent="0">
              <a:buNone/>
              <a:defRPr sz="4989"/>
            </a:lvl1pPr>
            <a:lvl2pPr marL="1425595" indent="0">
              <a:buNone/>
              <a:defRPr sz="4365"/>
            </a:lvl2pPr>
            <a:lvl3pPr marL="2851191" indent="0">
              <a:buNone/>
              <a:defRPr sz="3742"/>
            </a:lvl3pPr>
            <a:lvl4pPr marL="4276786" indent="0">
              <a:buNone/>
              <a:defRPr sz="3118"/>
            </a:lvl4pPr>
            <a:lvl5pPr marL="5702381" indent="0">
              <a:buNone/>
              <a:defRPr sz="3118"/>
            </a:lvl5pPr>
            <a:lvl6pPr marL="7127977" indent="0">
              <a:buNone/>
              <a:defRPr sz="3118"/>
            </a:lvl6pPr>
            <a:lvl7pPr marL="8553572" indent="0">
              <a:buNone/>
              <a:defRPr sz="3118"/>
            </a:lvl7pPr>
            <a:lvl8pPr marL="9979167" indent="0">
              <a:buNone/>
              <a:defRPr sz="3118"/>
            </a:lvl8pPr>
            <a:lvl9pPr marL="11404763" indent="0">
              <a:buNone/>
              <a:defRPr sz="311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CB0E2-958E-E64F-8463-88B62891C1C5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906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1138485"/>
            <a:ext cx="26112371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5692400"/>
            <a:ext cx="26112371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19819457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CB0E2-958E-E64F-8463-88B62891C1C5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19819457"/>
            <a:ext cx="1021788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19819457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908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1191" rtl="0" eaLnBrk="1" latinLnBrk="0" hangingPunct="1">
        <a:lnSpc>
          <a:spcPct val="90000"/>
        </a:lnSpc>
        <a:spcBef>
          <a:spcPct val="0"/>
        </a:spcBef>
        <a:buNone/>
        <a:defRPr sz="137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2798" indent="-712798" algn="l" defTabSz="2851191" rtl="0" eaLnBrk="1" latinLnBrk="0" hangingPunct="1">
        <a:lnSpc>
          <a:spcPct val="90000"/>
        </a:lnSpc>
        <a:spcBef>
          <a:spcPts val="3118"/>
        </a:spcBef>
        <a:buFont typeface="Arial" panose="020B0604020202020204" pitchFamily="34" charset="0"/>
        <a:buChar char="•"/>
        <a:defRPr sz="8731" kern="1200">
          <a:solidFill>
            <a:schemeClr val="tx1"/>
          </a:solidFill>
          <a:latin typeface="+mn-lt"/>
          <a:ea typeface="+mn-ea"/>
          <a:cs typeface="+mn-cs"/>
        </a:defRPr>
      </a:lvl1pPr>
      <a:lvl2pPr marL="2138393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7483" kern="1200">
          <a:solidFill>
            <a:schemeClr val="tx1"/>
          </a:solidFill>
          <a:latin typeface="+mn-lt"/>
          <a:ea typeface="+mn-ea"/>
          <a:cs typeface="+mn-cs"/>
        </a:defRPr>
      </a:lvl2pPr>
      <a:lvl3pPr marL="3563988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6236" kern="1200">
          <a:solidFill>
            <a:schemeClr val="tx1"/>
          </a:solidFill>
          <a:latin typeface="+mn-lt"/>
          <a:ea typeface="+mn-ea"/>
          <a:cs typeface="+mn-cs"/>
        </a:defRPr>
      </a:lvl3pPr>
      <a:lvl4pPr marL="4989584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6415179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840774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9266370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10691965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2117560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1pPr>
      <a:lvl2pPr marL="1425595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2pPr>
      <a:lvl3pPr marL="2851191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3pPr>
      <a:lvl4pPr marL="4276786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5702381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127977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8553572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9979167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1404763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creativecommons.org/licenses/by-sa/4.0/" TargetMode="Externa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creativecommons.org/licenses/by-sa/4.0/" TargetMode="External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97A5AFD6-E124-924B-9F45-D8F5D1D3FD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71508" y="3594545"/>
            <a:ext cx="15158659" cy="151586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7A4A64-03B4-EC4B-AE06-D5492C559033}"/>
              </a:ext>
            </a:extLst>
          </p:cNvPr>
          <p:cNvSpPr txBox="1"/>
          <p:nvPr/>
        </p:nvSpPr>
        <p:spPr>
          <a:xfrm>
            <a:off x="12044496" y="3449036"/>
            <a:ext cx="21537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Poppins SemiBold" pitchFamily="2" charset="77"/>
                <a:cs typeface="Poppins SemiBold" pitchFamily="2" charset="77"/>
              </a:rPr>
              <a:t>Focus</a:t>
            </a:r>
          </a:p>
          <a:p>
            <a:pPr algn="ctr"/>
            <a:r>
              <a:rPr lang="en-GB" sz="3200" dirty="0">
                <a:latin typeface="Poppins Light" pitchFamily="2" charset="77"/>
                <a:cs typeface="Poppins Light" pitchFamily="2" charset="77"/>
              </a:rPr>
              <a:t>Area 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8BE732-645B-EA4F-9E89-AF118653831B}"/>
              </a:ext>
            </a:extLst>
          </p:cNvPr>
          <p:cNvSpPr txBox="1"/>
          <p:nvPr/>
        </p:nvSpPr>
        <p:spPr>
          <a:xfrm>
            <a:off x="1542768" y="1372489"/>
            <a:ext cx="7381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>
                <a:solidFill>
                  <a:srgbClr val="04717D"/>
                </a:solidFill>
                <a:latin typeface="Poppins" pitchFamily="2" charset="77"/>
                <a:cs typeface="Poppins" pitchFamily="2" charset="77"/>
              </a:rPr>
              <a:t>Technology radar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D662DC-BB6C-284C-9008-6B8734524C8A}"/>
              </a:ext>
            </a:extLst>
          </p:cNvPr>
          <p:cNvSpPr txBox="1"/>
          <p:nvPr/>
        </p:nvSpPr>
        <p:spPr>
          <a:xfrm>
            <a:off x="16904407" y="13939199"/>
            <a:ext cx="3524111" cy="461665"/>
          </a:xfrm>
          <a:prstGeom prst="rect">
            <a:avLst/>
          </a:prstGeom>
          <a:solidFill>
            <a:srgbClr val="F9FDF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Poppins SemiBold" pitchFamily="2" charset="77"/>
                <a:cs typeface="Poppins SemiBold" pitchFamily="2" charset="77"/>
              </a:rPr>
              <a:t>MARKET READY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86EBC9-7C5C-4448-85BE-EDCA07F1C135}"/>
              </a:ext>
            </a:extLst>
          </p:cNvPr>
          <p:cNvSpPr txBox="1"/>
          <p:nvPr/>
        </p:nvSpPr>
        <p:spPr>
          <a:xfrm>
            <a:off x="17101760" y="15766002"/>
            <a:ext cx="309815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Poppins SemiBold" pitchFamily="2" charset="77"/>
                <a:cs typeface="Poppins SemiBold" pitchFamily="2" charset="77"/>
              </a:rPr>
              <a:t>CONCEPT READY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D67617-42C6-9342-AC81-DB48AEC7AA27}"/>
              </a:ext>
            </a:extLst>
          </p:cNvPr>
          <p:cNvSpPr txBox="1"/>
          <p:nvPr/>
        </p:nvSpPr>
        <p:spPr>
          <a:xfrm>
            <a:off x="16791632" y="17588938"/>
            <a:ext cx="3767514" cy="461665"/>
          </a:xfrm>
          <a:prstGeom prst="rect">
            <a:avLst/>
          </a:prstGeom>
          <a:solidFill>
            <a:srgbClr val="F9FDF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Poppins SemiBold" pitchFamily="2" charset="77"/>
                <a:cs typeface="Poppins SemiBold" pitchFamily="2" charset="77"/>
              </a:rPr>
              <a:t>BASIC RESEARCH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6D50AD-6435-6D44-A603-3BC711018661}"/>
              </a:ext>
            </a:extLst>
          </p:cNvPr>
          <p:cNvSpPr txBox="1"/>
          <p:nvPr/>
        </p:nvSpPr>
        <p:spPr>
          <a:xfrm>
            <a:off x="16588911" y="11975258"/>
            <a:ext cx="4205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Poppins SemiBold" pitchFamily="2" charset="77"/>
                <a:cs typeface="Poppins SemiBold" pitchFamily="2" charset="77"/>
              </a:rPr>
              <a:t>MARKET PRESENCE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6E9D1CA-98BC-2D4D-BDAC-7BC5B7505A4F}"/>
              </a:ext>
            </a:extLst>
          </p:cNvPr>
          <p:cNvSpPr txBox="1"/>
          <p:nvPr/>
        </p:nvSpPr>
        <p:spPr>
          <a:xfrm>
            <a:off x="23662958" y="3449036"/>
            <a:ext cx="21537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Poppins SemiBold" pitchFamily="2" charset="77"/>
                <a:cs typeface="Poppins SemiBold" pitchFamily="2" charset="77"/>
              </a:rPr>
              <a:t>Focus</a:t>
            </a:r>
          </a:p>
          <a:p>
            <a:pPr algn="ctr"/>
            <a:r>
              <a:rPr lang="en-GB" sz="3200" dirty="0">
                <a:latin typeface="Poppins Light" pitchFamily="2" charset="77"/>
                <a:cs typeface="Poppins Light" pitchFamily="2" charset="77"/>
              </a:rPr>
              <a:t>Area 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E7E18CC-8462-DA46-80A8-1756B3FA4484}"/>
              </a:ext>
            </a:extLst>
          </p:cNvPr>
          <p:cNvSpPr txBox="1"/>
          <p:nvPr/>
        </p:nvSpPr>
        <p:spPr>
          <a:xfrm>
            <a:off x="26230167" y="10153203"/>
            <a:ext cx="21537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Poppins SemiBold" pitchFamily="2" charset="77"/>
                <a:cs typeface="Poppins SemiBold" pitchFamily="2" charset="77"/>
              </a:rPr>
              <a:t>Focus</a:t>
            </a:r>
          </a:p>
          <a:p>
            <a:pPr algn="ctr"/>
            <a:r>
              <a:rPr lang="en-GB" sz="3200" dirty="0">
                <a:latin typeface="Poppins Light" pitchFamily="2" charset="77"/>
                <a:cs typeface="Poppins Light" pitchFamily="2" charset="77"/>
              </a:rPr>
              <a:t>Area 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6AA5BB7-FEAA-E74A-ABD8-92D86EC897EF}"/>
              </a:ext>
            </a:extLst>
          </p:cNvPr>
          <p:cNvSpPr txBox="1"/>
          <p:nvPr/>
        </p:nvSpPr>
        <p:spPr>
          <a:xfrm>
            <a:off x="23662958" y="17354005"/>
            <a:ext cx="21537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Poppins SemiBold" pitchFamily="2" charset="77"/>
                <a:cs typeface="Poppins SemiBold" pitchFamily="2" charset="77"/>
              </a:rPr>
              <a:t>Focus</a:t>
            </a:r>
          </a:p>
          <a:p>
            <a:pPr algn="ctr"/>
            <a:r>
              <a:rPr lang="en-GB" sz="3200" dirty="0">
                <a:latin typeface="Poppins Light" pitchFamily="2" charset="77"/>
                <a:cs typeface="Poppins Light" pitchFamily="2" charset="77"/>
              </a:rPr>
              <a:t>Area 3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880BCBD-2525-FB47-9404-5FF4E318DD0F}"/>
              </a:ext>
            </a:extLst>
          </p:cNvPr>
          <p:cNvSpPr txBox="1"/>
          <p:nvPr/>
        </p:nvSpPr>
        <p:spPr>
          <a:xfrm>
            <a:off x="12183018" y="17354005"/>
            <a:ext cx="21537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Poppins SemiBold" pitchFamily="2" charset="77"/>
                <a:cs typeface="Poppins SemiBold" pitchFamily="2" charset="77"/>
              </a:rPr>
              <a:t>Focus</a:t>
            </a:r>
          </a:p>
          <a:p>
            <a:pPr algn="ctr"/>
            <a:r>
              <a:rPr lang="en-GB" sz="3200" dirty="0">
                <a:latin typeface="Poppins Light" pitchFamily="2" charset="77"/>
                <a:cs typeface="Poppins Light" pitchFamily="2" charset="77"/>
              </a:rPr>
              <a:t>Area 4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D577A3-9B1C-8943-8168-2844528E0E41}"/>
              </a:ext>
            </a:extLst>
          </p:cNvPr>
          <p:cNvSpPr txBox="1"/>
          <p:nvPr/>
        </p:nvSpPr>
        <p:spPr>
          <a:xfrm>
            <a:off x="8526595" y="10153203"/>
            <a:ext cx="23117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Poppins SemiBold" pitchFamily="2" charset="77"/>
                <a:cs typeface="Poppins SemiBold" pitchFamily="2" charset="77"/>
              </a:rPr>
              <a:t>Focus</a:t>
            </a:r>
          </a:p>
          <a:p>
            <a:pPr algn="ctr"/>
            <a:r>
              <a:rPr lang="en-GB" sz="3200" dirty="0">
                <a:latin typeface="Poppins Light" pitchFamily="2" charset="77"/>
                <a:cs typeface="Poppins Light" pitchFamily="2" charset="77"/>
              </a:rPr>
              <a:t>Area 5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66346B9-0B0E-3140-B1F5-535E8FBD8476}"/>
              </a:ext>
            </a:extLst>
          </p:cNvPr>
          <p:cNvSpPr/>
          <p:nvPr/>
        </p:nvSpPr>
        <p:spPr>
          <a:xfrm>
            <a:off x="1648139" y="2684713"/>
            <a:ext cx="26881141" cy="1689421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2D6FD52-BAF1-1E4F-94B2-01F6B50DDAEF}"/>
              </a:ext>
            </a:extLst>
          </p:cNvPr>
          <p:cNvSpPr txBox="1"/>
          <p:nvPr/>
        </p:nvSpPr>
        <p:spPr>
          <a:xfrm>
            <a:off x="2163942" y="16632845"/>
            <a:ext cx="25469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Poppins SemiBold" pitchFamily="2" charset="77"/>
                <a:cs typeface="Poppins SemiBold" pitchFamily="2" charset="77"/>
              </a:rPr>
              <a:t>Legend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F043BC3-6A04-A447-A018-260E5999332F}"/>
              </a:ext>
            </a:extLst>
          </p:cNvPr>
          <p:cNvSpPr txBox="1"/>
          <p:nvPr/>
        </p:nvSpPr>
        <p:spPr>
          <a:xfrm>
            <a:off x="2200358" y="3449036"/>
            <a:ext cx="3483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Poppins SemiBold" pitchFamily="2" charset="77"/>
                <a:cs typeface="Poppins SemiBold" pitchFamily="2" charset="77"/>
              </a:rPr>
              <a:t>Key takeaways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B45E628-BDF9-B14D-B006-C332B12BBAA6}"/>
              </a:ext>
            </a:extLst>
          </p:cNvPr>
          <p:cNvSpPr/>
          <p:nvPr/>
        </p:nvSpPr>
        <p:spPr>
          <a:xfrm>
            <a:off x="3074383" y="4627263"/>
            <a:ext cx="521903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 Light" pitchFamily="2" charset="77"/>
                <a:cs typeface="Poppins Light" pitchFamily="2" charset="77"/>
              </a:rPr>
              <a:t>Placeholder text</a:t>
            </a:r>
          </a:p>
          <a:p>
            <a:r>
              <a:rPr lang="en-GB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 Light" pitchFamily="2" charset="77"/>
                <a:cs typeface="Poppins Light" pitchFamily="2" charset="77"/>
              </a:rPr>
              <a:t>Placeholder text</a:t>
            </a:r>
          </a:p>
          <a:p>
            <a:r>
              <a:rPr lang="en-GB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 Light" pitchFamily="2" charset="77"/>
                <a:cs typeface="Poppins Light" pitchFamily="2" charset="77"/>
              </a:rPr>
              <a:t>Placeholder text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77532285-1947-0B49-A4BD-DCE5FD7847DD}"/>
              </a:ext>
            </a:extLst>
          </p:cNvPr>
          <p:cNvSpPr/>
          <p:nvPr/>
        </p:nvSpPr>
        <p:spPr>
          <a:xfrm>
            <a:off x="2212793" y="4721775"/>
            <a:ext cx="246211" cy="246211"/>
          </a:xfrm>
          <a:prstGeom prst="ellipse">
            <a:avLst/>
          </a:prstGeom>
          <a:solidFill>
            <a:srgbClr val="0471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E5BAFD7-C296-724D-952F-610FE9F0CDAC}"/>
              </a:ext>
            </a:extLst>
          </p:cNvPr>
          <p:cNvSpPr txBox="1"/>
          <p:nvPr/>
        </p:nvSpPr>
        <p:spPr>
          <a:xfrm>
            <a:off x="2218497" y="17508388"/>
            <a:ext cx="2239310" cy="369332"/>
          </a:xfrm>
          <a:prstGeom prst="rect">
            <a:avLst/>
          </a:prstGeom>
          <a:solidFill>
            <a:srgbClr val="04717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LOW RISK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2A4EA60-D702-FC45-AEC2-AC00F636D6D4}"/>
              </a:ext>
            </a:extLst>
          </p:cNvPr>
          <p:cNvSpPr txBox="1"/>
          <p:nvPr/>
        </p:nvSpPr>
        <p:spPr>
          <a:xfrm>
            <a:off x="4457807" y="17504018"/>
            <a:ext cx="2239311" cy="369332"/>
          </a:xfrm>
          <a:prstGeom prst="rect">
            <a:avLst/>
          </a:prstGeom>
          <a:solidFill>
            <a:srgbClr val="FFE40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MEDIUM RISK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FA55188-BFE6-1447-9942-D6FA49F95849}"/>
              </a:ext>
            </a:extLst>
          </p:cNvPr>
          <p:cNvSpPr txBox="1"/>
          <p:nvPr/>
        </p:nvSpPr>
        <p:spPr>
          <a:xfrm>
            <a:off x="6697117" y="17506795"/>
            <a:ext cx="2227301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HIGH RISK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A99E0D86-6C70-A740-8E68-3C28C7953091}"/>
              </a:ext>
            </a:extLst>
          </p:cNvPr>
          <p:cNvSpPr/>
          <p:nvPr/>
        </p:nvSpPr>
        <p:spPr>
          <a:xfrm>
            <a:off x="4321457" y="18402122"/>
            <a:ext cx="403597" cy="403597"/>
          </a:xfrm>
          <a:prstGeom prst="ellipse">
            <a:avLst/>
          </a:prstGeom>
          <a:solidFill>
            <a:srgbClr val="91C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3E4AC02-71BE-3348-A6C1-B55D33EDE898}"/>
              </a:ext>
            </a:extLst>
          </p:cNvPr>
          <p:cNvSpPr txBox="1"/>
          <p:nvPr/>
        </p:nvSpPr>
        <p:spPr>
          <a:xfrm>
            <a:off x="2192401" y="18424840"/>
            <a:ext cx="1644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Poppins SemiBold" pitchFamily="2" charset="77"/>
                <a:cs typeface="Poppins SemiBold" pitchFamily="2" charset="77"/>
              </a:rPr>
              <a:t>LOW VALUE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7D0646C-472E-6D43-AB99-A39DA3358ABA}"/>
              </a:ext>
            </a:extLst>
          </p:cNvPr>
          <p:cNvSpPr/>
          <p:nvPr/>
        </p:nvSpPr>
        <p:spPr>
          <a:xfrm>
            <a:off x="4913800" y="18350250"/>
            <a:ext cx="511712" cy="511712"/>
          </a:xfrm>
          <a:prstGeom prst="ellipse">
            <a:avLst/>
          </a:prstGeom>
          <a:solidFill>
            <a:srgbClr val="91C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C457F4D-9E34-4C4B-B96C-0E4A86A46A3C}"/>
              </a:ext>
            </a:extLst>
          </p:cNvPr>
          <p:cNvSpPr/>
          <p:nvPr/>
        </p:nvSpPr>
        <p:spPr>
          <a:xfrm>
            <a:off x="5614258" y="18255498"/>
            <a:ext cx="676081" cy="676081"/>
          </a:xfrm>
          <a:prstGeom prst="ellipse">
            <a:avLst/>
          </a:prstGeom>
          <a:solidFill>
            <a:srgbClr val="91C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CACB090-8E98-5649-8CDC-8A7DA48B2152}"/>
              </a:ext>
            </a:extLst>
          </p:cNvPr>
          <p:cNvSpPr/>
          <p:nvPr/>
        </p:nvSpPr>
        <p:spPr>
          <a:xfrm>
            <a:off x="6479085" y="18172688"/>
            <a:ext cx="862464" cy="862464"/>
          </a:xfrm>
          <a:prstGeom prst="ellipse">
            <a:avLst/>
          </a:prstGeom>
          <a:solidFill>
            <a:srgbClr val="91C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D4F64D1-FD4D-C94D-A7D0-B24D3570AF51}"/>
              </a:ext>
            </a:extLst>
          </p:cNvPr>
          <p:cNvSpPr txBox="1"/>
          <p:nvPr/>
        </p:nvSpPr>
        <p:spPr>
          <a:xfrm>
            <a:off x="7530295" y="18408873"/>
            <a:ext cx="1526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>
                <a:latin typeface="Poppins SemiBold" pitchFamily="2" charset="77"/>
                <a:cs typeface="Poppins SemiBold" pitchFamily="2" charset="77"/>
              </a:rPr>
              <a:t>HIGH VALUE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A371386-E9A3-E445-904C-37879501BFEC}"/>
              </a:ext>
            </a:extLst>
          </p:cNvPr>
          <p:cNvSpPr/>
          <p:nvPr/>
        </p:nvSpPr>
        <p:spPr>
          <a:xfrm>
            <a:off x="3843407" y="18478122"/>
            <a:ext cx="271233" cy="271233"/>
          </a:xfrm>
          <a:prstGeom prst="ellipse">
            <a:avLst/>
          </a:prstGeom>
          <a:solidFill>
            <a:srgbClr val="91C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86BBB45-9561-8848-A095-B4255C8B5C13}"/>
              </a:ext>
            </a:extLst>
          </p:cNvPr>
          <p:cNvSpPr/>
          <p:nvPr/>
        </p:nvSpPr>
        <p:spPr>
          <a:xfrm>
            <a:off x="2212793" y="5193465"/>
            <a:ext cx="246211" cy="246211"/>
          </a:xfrm>
          <a:prstGeom prst="ellipse">
            <a:avLst/>
          </a:prstGeom>
          <a:solidFill>
            <a:srgbClr val="0471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51FD795-4ECF-FF44-853F-632B8011D288}"/>
              </a:ext>
            </a:extLst>
          </p:cNvPr>
          <p:cNvSpPr/>
          <p:nvPr/>
        </p:nvSpPr>
        <p:spPr>
          <a:xfrm>
            <a:off x="2212793" y="5665155"/>
            <a:ext cx="246211" cy="246211"/>
          </a:xfrm>
          <a:prstGeom prst="ellipse">
            <a:avLst/>
          </a:prstGeom>
          <a:solidFill>
            <a:srgbClr val="0471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285CCDD-47D0-F446-ABFA-EF1FEF26D066}"/>
              </a:ext>
            </a:extLst>
          </p:cNvPr>
          <p:cNvSpPr txBox="1"/>
          <p:nvPr/>
        </p:nvSpPr>
        <p:spPr>
          <a:xfrm>
            <a:off x="25618190" y="1644125"/>
            <a:ext cx="2911090" cy="584775"/>
          </a:xfrm>
          <a:prstGeom prst="rect">
            <a:avLst/>
          </a:prstGeom>
          <a:solidFill>
            <a:srgbClr val="08707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BUILD PHASE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805C16A-1A32-4B25-AF25-C1314C76DE17}"/>
              </a:ext>
            </a:extLst>
          </p:cNvPr>
          <p:cNvSpPr txBox="1"/>
          <p:nvPr/>
        </p:nvSpPr>
        <p:spPr>
          <a:xfrm>
            <a:off x="1688457" y="19882194"/>
            <a:ext cx="167246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effectLst/>
                <a:latin typeface="Poppins Light" panose="00000400000000000000" pitchFamily="2" charset="0"/>
                <a:ea typeface="Times New Roman" panose="02020603050405020304" pitchFamily="18" charset="0"/>
              </a:rPr>
              <a:t>This work is licensed under CC BY-SA 4.0. To view a copy of this license, visit </a:t>
            </a:r>
            <a:r>
              <a:rPr lang="en-GB" sz="2000" u="sng" dirty="0">
                <a:solidFill>
                  <a:srgbClr val="0000FF"/>
                </a:solidFill>
                <a:effectLst/>
                <a:latin typeface="Poppins Light" panose="00000400000000000000" pitchFamily="2" charset="0"/>
                <a:ea typeface="Times New Roman" panose="02020603050405020304" pitchFamily="18" charset="0"/>
                <a:hlinkClick r:id="rId5"/>
              </a:rPr>
              <a:t>http://creativecommons.org/licenses/by-sa/4.0/</a:t>
            </a:r>
            <a:endParaRPr lang="en-GB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230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48BE732-645B-EA4F-9E89-AF118653831B}"/>
              </a:ext>
            </a:extLst>
          </p:cNvPr>
          <p:cNvSpPr txBox="1"/>
          <p:nvPr/>
        </p:nvSpPr>
        <p:spPr>
          <a:xfrm>
            <a:off x="1542768" y="1372489"/>
            <a:ext cx="7381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>
                <a:solidFill>
                  <a:srgbClr val="04717D"/>
                </a:solidFill>
                <a:latin typeface="Poppins" pitchFamily="2" charset="77"/>
                <a:cs typeface="Poppins" pitchFamily="2" charset="77"/>
              </a:rPr>
              <a:t>Technology radar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4CF9D0-E859-A140-A5DA-6E66AE90BE4F}"/>
              </a:ext>
            </a:extLst>
          </p:cNvPr>
          <p:cNvSpPr txBox="1"/>
          <p:nvPr/>
        </p:nvSpPr>
        <p:spPr>
          <a:xfrm>
            <a:off x="25618190" y="1644125"/>
            <a:ext cx="2911090" cy="584775"/>
          </a:xfrm>
          <a:prstGeom prst="rect">
            <a:avLst/>
          </a:prstGeom>
          <a:solidFill>
            <a:srgbClr val="08707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BUILD PHASE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9FA3CA-8038-D342-85B4-DB355A54790D}"/>
              </a:ext>
            </a:extLst>
          </p:cNvPr>
          <p:cNvSpPr txBox="1"/>
          <p:nvPr/>
        </p:nvSpPr>
        <p:spPr>
          <a:xfrm>
            <a:off x="2163942" y="16632845"/>
            <a:ext cx="25469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Poppins SemiBold" pitchFamily="2" charset="77"/>
                <a:cs typeface="Poppins SemiBold" pitchFamily="2" charset="77"/>
              </a:rPr>
              <a:t>Legend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AACD73-81EB-D042-81D6-EE528F10EBF9}"/>
              </a:ext>
            </a:extLst>
          </p:cNvPr>
          <p:cNvSpPr txBox="1"/>
          <p:nvPr/>
        </p:nvSpPr>
        <p:spPr>
          <a:xfrm>
            <a:off x="2200358" y="3449036"/>
            <a:ext cx="3483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Poppins SemiBold" pitchFamily="2" charset="77"/>
                <a:cs typeface="Poppins SemiBold" pitchFamily="2" charset="77"/>
              </a:rPr>
              <a:t>Key takeaways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240FD3-727F-1843-AA45-62E7AE6BFC24}"/>
              </a:ext>
            </a:extLst>
          </p:cNvPr>
          <p:cNvSpPr/>
          <p:nvPr/>
        </p:nvSpPr>
        <p:spPr>
          <a:xfrm>
            <a:off x="3074383" y="4627263"/>
            <a:ext cx="521903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 Light" pitchFamily="2" charset="77"/>
                <a:cs typeface="Poppins Light" pitchFamily="2" charset="77"/>
              </a:rPr>
              <a:t>Placeholder text</a:t>
            </a:r>
          </a:p>
          <a:p>
            <a:r>
              <a:rPr lang="en-GB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 Light" pitchFamily="2" charset="77"/>
                <a:cs typeface="Poppins Light" pitchFamily="2" charset="77"/>
              </a:rPr>
              <a:t>Placeholder text</a:t>
            </a:r>
          </a:p>
          <a:p>
            <a:r>
              <a:rPr lang="en-GB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 Light" pitchFamily="2" charset="77"/>
                <a:cs typeface="Poppins Light" pitchFamily="2" charset="77"/>
              </a:rPr>
              <a:t>Placeholder text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0A5FC04-74B5-7742-A9A2-3438786DF849}"/>
              </a:ext>
            </a:extLst>
          </p:cNvPr>
          <p:cNvSpPr/>
          <p:nvPr/>
        </p:nvSpPr>
        <p:spPr>
          <a:xfrm>
            <a:off x="2212793" y="4721775"/>
            <a:ext cx="246211" cy="246211"/>
          </a:xfrm>
          <a:prstGeom prst="ellipse">
            <a:avLst/>
          </a:prstGeom>
          <a:solidFill>
            <a:srgbClr val="0471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5F7EF9D-4A29-1B4E-87CD-B7DF6D9D5FCD}"/>
              </a:ext>
            </a:extLst>
          </p:cNvPr>
          <p:cNvSpPr txBox="1"/>
          <p:nvPr/>
        </p:nvSpPr>
        <p:spPr>
          <a:xfrm>
            <a:off x="2218497" y="17508388"/>
            <a:ext cx="2239310" cy="369332"/>
          </a:xfrm>
          <a:prstGeom prst="rect">
            <a:avLst/>
          </a:prstGeom>
          <a:solidFill>
            <a:srgbClr val="04717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LOW RISK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6826142-86BE-EA44-A9FB-E2AD8790F11C}"/>
              </a:ext>
            </a:extLst>
          </p:cNvPr>
          <p:cNvSpPr txBox="1"/>
          <p:nvPr/>
        </p:nvSpPr>
        <p:spPr>
          <a:xfrm>
            <a:off x="4457807" y="17504018"/>
            <a:ext cx="2239311" cy="369332"/>
          </a:xfrm>
          <a:prstGeom prst="rect">
            <a:avLst/>
          </a:prstGeom>
          <a:solidFill>
            <a:srgbClr val="FFE40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MEDIUM RISK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B21D97-7DA1-FA48-B4C9-6BB7DEE7D52C}"/>
              </a:ext>
            </a:extLst>
          </p:cNvPr>
          <p:cNvSpPr txBox="1"/>
          <p:nvPr/>
        </p:nvSpPr>
        <p:spPr>
          <a:xfrm>
            <a:off x="6697117" y="17506795"/>
            <a:ext cx="2227301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HIGH RISK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8FD3AA0-30D3-4B4C-86A6-65DE799DE18E}"/>
              </a:ext>
            </a:extLst>
          </p:cNvPr>
          <p:cNvSpPr/>
          <p:nvPr/>
        </p:nvSpPr>
        <p:spPr>
          <a:xfrm>
            <a:off x="4321457" y="18402122"/>
            <a:ext cx="403597" cy="403597"/>
          </a:xfrm>
          <a:prstGeom prst="ellipse">
            <a:avLst/>
          </a:prstGeom>
          <a:solidFill>
            <a:srgbClr val="91C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782FF0B-6487-944D-9A79-E176537D58A8}"/>
              </a:ext>
            </a:extLst>
          </p:cNvPr>
          <p:cNvSpPr txBox="1"/>
          <p:nvPr/>
        </p:nvSpPr>
        <p:spPr>
          <a:xfrm>
            <a:off x="2192401" y="18424840"/>
            <a:ext cx="1644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Poppins SemiBold" pitchFamily="2" charset="77"/>
                <a:cs typeface="Poppins SemiBold" pitchFamily="2" charset="77"/>
              </a:rPr>
              <a:t>LOW VALUE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707EED6-C260-CA42-A577-F30AA513720D}"/>
              </a:ext>
            </a:extLst>
          </p:cNvPr>
          <p:cNvSpPr/>
          <p:nvPr/>
        </p:nvSpPr>
        <p:spPr>
          <a:xfrm>
            <a:off x="4913800" y="18350250"/>
            <a:ext cx="511712" cy="511712"/>
          </a:xfrm>
          <a:prstGeom prst="ellipse">
            <a:avLst/>
          </a:prstGeom>
          <a:solidFill>
            <a:srgbClr val="91C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F3B42E4-27A7-3E4A-970C-AAAD986AEEAC}"/>
              </a:ext>
            </a:extLst>
          </p:cNvPr>
          <p:cNvSpPr/>
          <p:nvPr/>
        </p:nvSpPr>
        <p:spPr>
          <a:xfrm>
            <a:off x="5614258" y="18255498"/>
            <a:ext cx="676081" cy="676081"/>
          </a:xfrm>
          <a:prstGeom prst="ellipse">
            <a:avLst/>
          </a:prstGeom>
          <a:solidFill>
            <a:srgbClr val="91C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6C405BC-9334-A842-9AA7-83E327859C81}"/>
              </a:ext>
            </a:extLst>
          </p:cNvPr>
          <p:cNvSpPr/>
          <p:nvPr/>
        </p:nvSpPr>
        <p:spPr>
          <a:xfrm>
            <a:off x="6479085" y="18172688"/>
            <a:ext cx="862464" cy="862464"/>
          </a:xfrm>
          <a:prstGeom prst="ellipse">
            <a:avLst/>
          </a:prstGeom>
          <a:solidFill>
            <a:srgbClr val="91C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D646C61-60E9-F24B-953E-CA771CD805D1}"/>
              </a:ext>
            </a:extLst>
          </p:cNvPr>
          <p:cNvSpPr txBox="1"/>
          <p:nvPr/>
        </p:nvSpPr>
        <p:spPr>
          <a:xfrm>
            <a:off x="7530295" y="18408873"/>
            <a:ext cx="1526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>
                <a:latin typeface="Poppins SemiBold" pitchFamily="2" charset="77"/>
                <a:cs typeface="Poppins SemiBold" pitchFamily="2" charset="77"/>
              </a:rPr>
              <a:t>HIGH VALUE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74CEB6E-F18F-AD43-AD96-51EF0A840FFF}"/>
              </a:ext>
            </a:extLst>
          </p:cNvPr>
          <p:cNvSpPr/>
          <p:nvPr/>
        </p:nvSpPr>
        <p:spPr>
          <a:xfrm>
            <a:off x="3843407" y="18478122"/>
            <a:ext cx="271233" cy="271233"/>
          </a:xfrm>
          <a:prstGeom prst="ellipse">
            <a:avLst/>
          </a:prstGeom>
          <a:solidFill>
            <a:srgbClr val="91C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D177803-4321-0C49-A2B9-DCEE62AEDD48}"/>
              </a:ext>
            </a:extLst>
          </p:cNvPr>
          <p:cNvSpPr/>
          <p:nvPr/>
        </p:nvSpPr>
        <p:spPr>
          <a:xfrm>
            <a:off x="2212793" y="5193465"/>
            <a:ext cx="246211" cy="246211"/>
          </a:xfrm>
          <a:prstGeom prst="ellipse">
            <a:avLst/>
          </a:prstGeom>
          <a:solidFill>
            <a:srgbClr val="0471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121943C1-A4D3-034D-BED8-6D800C67ACC1}"/>
              </a:ext>
            </a:extLst>
          </p:cNvPr>
          <p:cNvSpPr/>
          <p:nvPr/>
        </p:nvSpPr>
        <p:spPr>
          <a:xfrm>
            <a:off x="2212793" y="5665155"/>
            <a:ext cx="246211" cy="246211"/>
          </a:xfrm>
          <a:prstGeom prst="ellipse">
            <a:avLst/>
          </a:prstGeom>
          <a:solidFill>
            <a:srgbClr val="0471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4" name="Graphic 33">
            <a:extLst>
              <a:ext uri="{FF2B5EF4-FFF2-40B4-BE49-F238E27FC236}">
                <a16:creationId xmlns:a16="http://schemas.microsoft.com/office/drawing/2014/main" id="{CC66FD49-062D-CE4C-87EB-9782841AC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509572" y="3687568"/>
            <a:ext cx="15397841" cy="1528489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B0CE6B7-C6A1-F645-A83A-64065B6B6519}"/>
              </a:ext>
            </a:extLst>
          </p:cNvPr>
          <p:cNvSpPr/>
          <p:nvPr/>
        </p:nvSpPr>
        <p:spPr>
          <a:xfrm>
            <a:off x="1648139" y="2684713"/>
            <a:ext cx="26881141" cy="1689421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40">
            <a:extLst>
              <a:ext uri="{FF2B5EF4-FFF2-40B4-BE49-F238E27FC236}">
                <a16:creationId xmlns:a16="http://schemas.microsoft.com/office/drawing/2014/main" id="{2E5707EF-8008-963C-E6CA-7FD5C0A9F512}"/>
              </a:ext>
            </a:extLst>
          </p:cNvPr>
          <p:cNvSpPr txBox="1"/>
          <p:nvPr/>
        </p:nvSpPr>
        <p:spPr>
          <a:xfrm>
            <a:off x="1688457" y="19882194"/>
            <a:ext cx="167246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effectLst/>
                <a:latin typeface="Poppins Light" panose="00000400000000000000" pitchFamily="2" charset="0"/>
                <a:ea typeface="Times New Roman" panose="02020603050405020304" pitchFamily="18" charset="0"/>
              </a:rPr>
              <a:t>This work is licensed under CC BY-SA 4.0. To view a copy of this license, visit </a:t>
            </a:r>
            <a:r>
              <a:rPr lang="en-GB" sz="2000" u="sng" dirty="0">
                <a:solidFill>
                  <a:srgbClr val="0000FF"/>
                </a:solidFill>
                <a:effectLst/>
                <a:latin typeface="Poppins Light" panose="00000400000000000000" pitchFamily="2" charset="0"/>
                <a:ea typeface="Times New Roman" panose="02020603050405020304" pitchFamily="18" charset="0"/>
                <a:hlinkClick r:id="rId5"/>
              </a:rPr>
              <a:t>http://creativecommons.org/licenses/by-sa/4.0/</a:t>
            </a:r>
            <a:endParaRPr lang="en-GB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81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ea35f1f-508b-45bb-a61f-8a14b70eb23e" xsi:nil="true"/>
    <lcf76f155ced4ddcb4097134ff3c332f xmlns="9131657f-d9ca-48ec-ad7e-833953c3dbbf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CB69D37C047C4181A65FB17B57B5B9" ma:contentTypeVersion="14" ma:contentTypeDescription="Create a new document." ma:contentTypeScope="" ma:versionID="03e05e8bae0182f1af50950397c61b8f">
  <xsd:schema xmlns:xsd="http://www.w3.org/2001/XMLSchema" xmlns:xs="http://www.w3.org/2001/XMLSchema" xmlns:p="http://schemas.microsoft.com/office/2006/metadata/properties" xmlns:ns2="9131657f-d9ca-48ec-ad7e-833953c3dbbf" xmlns:ns3="4ea35f1f-508b-45bb-a61f-8a14b70eb23e" targetNamespace="http://schemas.microsoft.com/office/2006/metadata/properties" ma:root="true" ma:fieldsID="d6eec4019a1e813b26b18d47a9cb5608" ns2:_="" ns3:_="">
    <xsd:import namespace="9131657f-d9ca-48ec-ad7e-833953c3dbbf"/>
    <xsd:import namespace="4ea35f1f-508b-45bb-a61f-8a14b70eb2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31657f-d9ca-48ec-ad7e-833953c3db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93bc0875-b9cc-4eb5-919e-7d9a019a2e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a35f1f-508b-45bb-a61f-8a14b70eb23e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6fdc5222-6b18-4ca1-adc9-205eda0fec51}" ma:internalName="TaxCatchAll" ma:showField="CatchAllData" ma:web="4ea35f1f-508b-45bb-a61f-8a14b70eb23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82D36B2-43B0-4DD6-9B7F-F8DEE2E65FB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E0EBE44-CE1A-4E3A-99B5-97079F14047C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08a99a45-3b06-4850-adcb-00798a2e1918"/>
    <ds:schemaRef ds:uri="http://www.w3.org/XML/1998/namespace"/>
    <ds:schemaRef ds:uri="http://purl.org/dc/dcmitype/"/>
    <ds:schemaRef ds:uri="ae86ad1a-5ede-4c73-8ace-c914b6337afb"/>
  </ds:schemaRefs>
</ds:datastoreItem>
</file>

<file path=customXml/itemProps3.xml><?xml version="1.0" encoding="utf-8"?>
<ds:datastoreItem xmlns:ds="http://schemas.openxmlformats.org/officeDocument/2006/customXml" ds:itemID="{2111A0F5-0346-42E4-B07B-EB7AC1C3233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495</TotalTime>
  <Words>132</Words>
  <Application>Microsoft Office PowerPoint</Application>
  <PresentationFormat>Mukautettu</PresentationFormat>
  <Paragraphs>42</Paragraphs>
  <Slides>2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2</vt:i4>
      </vt:variant>
    </vt:vector>
  </HeadingPairs>
  <TitlesOfParts>
    <vt:vector size="3" baseType="lpstr">
      <vt:lpstr>Office Theme</vt:lpstr>
      <vt:lpstr>PowerPoint-esitys</vt:lpstr>
      <vt:lpstr>PowerPoint-esitys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tiina.laiho@clicinnovation.fi</dc:creator>
  <cp:lastModifiedBy>Tiina Laiho</cp:lastModifiedBy>
  <cp:revision>25</cp:revision>
  <dcterms:created xsi:type="dcterms:W3CDTF">2020-06-17T08:02:20Z</dcterms:created>
  <dcterms:modified xsi:type="dcterms:W3CDTF">2023-09-11T07:14:12Z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0x010100ACCB69D37C047C4181A65FB17B57B5B9</vt:lpwstr>
  </property>
  <property fmtid="{D5CDD505-2E9C-101B-9397-08002B2CF9AE}" pid="3" name="MediaServiceImageTags">
    <vt:lpwstr/>
  </property>
  <property fmtid="{D5CDD505-2E9C-101B-9397-08002B2CF9AE}" pid="4" name="Order">
    <vt:r8>53700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TriggerFlowInfo">
    <vt:lpwstr/>
  </property>
</Properties>
</file>