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1"/>
  </p:notesMasterIdLst>
  <p:sldIdLst>
    <p:sldId id="338" r:id="rId5"/>
    <p:sldId id="350" r:id="rId6"/>
    <p:sldId id="339" r:id="rId7"/>
    <p:sldId id="351" r:id="rId8"/>
    <p:sldId id="352" r:id="rId9"/>
    <p:sldId id="353" r:id="rId10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6C5"/>
    <a:srgbClr val="04717D"/>
    <a:srgbClr val="FFE403"/>
    <a:srgbClr val="91C8C9"/>
    <a:srgbClr val="E9F6F6"/>
    <a:srgbClr val="F0FAFA"/>
    <a:srgbClr val="FFF9C8"/>
    <a:srgbClr val="F9FDFD"/>
    <a:srgbClr val="EFF8F9"/>
    <a:srgbClr val="FFF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4694"/>
  </p:normalViewPr>
  <p:slideViewPr>
    <p:cSldViewPr snapToGrid="0" snapToObjects="1">
      <p:cViewPr varScale="1">
        <p:scale>
          <a:sx n="59" d="100"/>
          <a:sy n="59" d="100"/>
        </p:scale>
        <p:origin x="1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FA102E-0534-0941-B75B-42659BF24585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96FFD-73CC-9E46-90D2-98BC0B90ED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894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004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4692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341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25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85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B96FFD-73CC-9E46-90D2-98BC0B90ED1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25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511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430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7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47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31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020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94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057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66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89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08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67B96-1A18-1841-925C-09AAD257B007}" type="datetimeFigureOut">
              <a:rPr lang="en-GB" smtClean="0"/>
              <a:t>05/03/2021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C6F5C-FD25-F64C-9929-87490AD2D7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1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87A89-4BF6-42A9-A115-76E1A7AFC812}"/>
              </a:ext>
            </a:extLst>
          </p:cNvPr>
          <p:cNvSpPr txBox="1"/>
          <p:nvPr/>
        </p:nvSpPr>
        <p:spPr>
          <a:xfrm>
            <a:off x="525627" y="429125"/>
            <a:ext cx="617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 "/>
                <a:cs typeface="Poppins" panose="00000500000000000000" pitchFamily="2" charset="0"/>
              </a:rPr>
              <a:t>Dissemination plan canvas: target group definition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971D27E0-D4E6-4860-9306-878C0EA74F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009515"/>
              </p:ext>
            </p:extLst>
          </p:nvPr>
        </p:nvGraphicFramePr>
        <p:xfrm>
          <a:off x="550982" y="1053835"/>
          <a:ext cx="8716308" cy="5049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021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group/audience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Main message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 Journalists in field 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 in 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 authorities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kstiruutu 2">
            <a:extLst>
              <a:ext uri="{FF2B5EF4-FFF2-40B4-BE49-F238E27FC236}">
                <a16:creationId xmlns:a16="http://schemas.microsoft.com/office/drawing/2014/main" id="{53BFA99E-27F4-4786-AA34-BCB7C1E69275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499690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A87A89-4BF6-42A9-A115-76E1A7AFC812}"/>
              </a:ext>
            </a:extLst>
          </p:cNvPr>
          <p:cNvSpPr txBox="1"/>
          <p:nvPr/>
        </p:nvSpPr>
        <p:spPr>
          <a:xfrm>
            <a:off x="525627" y="429125"/>
            <a:ext cx="6176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 "/>
                <a:cs typeface="Poppins" panose="00000500000000000000" pitchFamily="2" charset="0"/>
              </a:rPr>
              <a:t>Dissemination plan canvas: target group definition</a:t>
            </a:r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971D27E0-D4E6-4860-9306-878C0EA74F39}"/>
              </a:ext>
            </a:extLst>
          </p:cNvPr>
          <p:cNvGraphicFramePr>
            <a:graphicFrameLocks/>
          </p:cNvGraphicFramePr>
          <p:nvPr/>
        </p:nvGraphicFramePr>
        <p:xfrm>
          <a:off x="550982" y="1053835"/>
          <a:ext cx="8716308" cy="5049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8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2021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group/audience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Main message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 Journalists in field xxx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 in 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 authorities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748">
                <a:tc>
                  <a:txBody>
                    <a:bodyPr/>
                    <a:lstStyle/>
                    <a:p>
                      <a:r>
                        <a:rPr lang="en-US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ekstiruutu 2">
            <a:extLst>
              <a:ext uri="{FF2B5EF4-FFF2-40B4-BE49-F238E27FC236}">
                <a16:creationId xmlns:a16="http://schemas.microsoft.com/office/drawing/2014/main" id="{3098DC73-6480-4D6F-B373-F83CBC984091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183553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FF486-A859-4A7C-A415-5B0CEAAE774E}"/>
              </a:ext>
            </a:extLst>
          </p:cNvPr>
          <p:cNvSpPr txBox="1"/>
          <p:nvPr/>
        </p:nvSpPr>
        <p:spPr>
          <a:xfrm>
            <a:off x="525625" y="427266"/>
            <a:ext cx="734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" pitchFamily="2" charset="77"/>
                <a:cs typeface="Poppins" pitchFamily="2" charset="77"/>
              </a:rPr>
              <a:t>Dissemination plan canvas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299B9085-86C7-4261-A203-D2D8DCD8E5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1361854"/>
              </p:ext>
            </p:extLst>
          </p:nvPr>
        </p:nvGraphicFramePr>
        <p:xfrm>
          <a:off x="308223" y="964855"/>
          <a:ext cx="9501828" cy="455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88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Dissemination plan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Delivery /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kstiruutu 2">
            <a:extLst>
              <a:ext uri="{FF2B5EF4-FFF2-40B4-BE49-F238E27FC236}">
                <a16:creationId xmlns:a16="http://schemas.microsoft.com/office/drawing/2014/main" id="{CB718B53-BD13-410E-9486-DCC9D0E3E7F6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21374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FF486-A859-4A7C-A415-5B0CEAAE774E}"/>
              </a:ext>
            </a:extLst>
          </p:cNvPr>
          <p:cNvSpPr txBox="1"/>
          <p:nvPr/>
        </p:nvSpPr>
        <p:spPr>
          <a:xfrm>
            <a:off x="525625" y="427266"/>
            <a:ext cx="734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" pitchFamily="2" charset="77"/>
                <a:cs typeface="Poppins" pitchFamily="2" charset="77"/>
              </a:rPr>
              <a:t>Dissemination plan canvas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299B9085-86C7-4261-A203-D2D8DCD8E5C4}"/>
              </a:ext>
            </a:extLst>
          </p:cNvPr>
          <p:cNvGraphicFramePr>
            <a:graphicFrameLocks/>
          </p:cNvGraphicFramePr>
          <p:nvPr/>
        </p:nvGraphicFramePr>
        <p:xfrm>
          <a:off x="308223" y="964855"/>
          <a:ext cx="9501828" cy="455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88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Dissemination plan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Delivery /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kstiruutu 2">
            <a:extLst>
              <a:ext uri="{FF2B5EF4-FFF2-40B4-BE49-F238E27FC236}">
                <a16:creationId xmlns:a16="http://schemas.microsoft.com/office/drawing/2014/main" id="{12FC7CFE-B5C1-4A88-9E04-CF98565ADE7E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1587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FF486-A859-4A7C-A415-5B0CEAAE774E}"/>
              </a:ext>
            </a:extLst>
          </p:cNvPr>
          <p:cNvSpPr txBox="1"/>
          <p:nvPr/>
        </p:nvSpPr>
        <p:spPr>
          <a:xfrm>
            <a:off x="525625" y="427266"/>
            <a:ext cx="734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" pitchFamily="2" charset="77"/>
                <a:cs typeface="Poppins" pitchFamily="2" charset="77"/>
              </a:rPr>
              <a:t>Dissemination plan canvas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299B9085-86C7-4261-A203-D2D8DCD8E5C4}"/>
              </a:ext>
            </a:extLst>
          </p:cNvPr>
          <p:cNvGraphicFramePr>
            <a:graphicFrameLocks/>
          </p:cNvGraphicFramePr>
          <p:nvPr/>
        </p:nvGraphicFramePr>
        <p:xfrm>
          <a:off x="308223" y="964855"/>
          <a:ext cx="9501828" cy="455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88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Dissemination plan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Delivery /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kstiruutu 2">
            <a:extLst>
              <a:ext uri="{FF2B5EF4-FFF2-40B4-BE49-F238E27FC236}">
                <a16:creationId xmlns:a16="http://schemas.microsoft.com/office/drawing/2014/main" id="{0A6EE122-B057-46D0-A027-F7A7C94634B9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474589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28D60DCD-7079-2D44-B3AD-ECF1590989C7}"/>
              </a:ext>
            </a:extLst>
          </p:cNvPr>
          <p:cNvSpPr/>
          <p:nvPr/>
        </p:nvSpPr>
        <p:spPr>
          <a:xfrm>
            <a:off x="4295913" y="191366"/>
            <a:ext cx="2985140" cy="108739"/>
          </a:xfrm>
          <a:prstGeom prst="rect">
            <a:avLst/>
          </a:prstGeom>
          <a:solidFill>
            <a:srgbClr val="FFE4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013CFE1-9BD7-6546-AA90-F11E86B6F37F}"/>
              </a:ext>
            </a:extLst>
          </p:cNvPr>
          <p:cNvSpPr txBox="1"/>
          <p:nvPr/>
        </p:nvSpPr>
        <p:spPr>
          <a:xfrm>
            <a:off x="8392332" y="6304229"/>
            <a:ext cx="1102789" cy="242374"/>
          </a:xfrm>
          <a:prstGeom prst="rect">
            <a:avLst/>
          </a:prstGeom>
          <a:solidFill>
            <a:srgbClr val="04717D"/>
          </a:solidFill>
        </p:spPr>
        <p:txBody>
          <a:bodyPr wrap="square" rtlCol="0">
            <a:spAutoFit/>
          </a:bodyPr>
          <a:lstStyle/>
          <a:p>
            <a:pPr algn="r"/>
            <a:r>
              <a:rPr lang="en-GB" sz="975" b="1" dirty="0">
                <a:solidFill>
                  <a:schemeClr val="bg1"/>
                </a:solidFill>
                <a:latin typeface="Poppins SemiBold" pitchFamily="2" charset="77"/>
                <a:cs typeface="Poppins SemiBold" pitchFamily="2" charset="77"/>
              </a:rPr>
              <a:t>GROW PHASE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0FF486-A859-4A7C-A415-5B0CEAAE774E}"/>
              </a:ext>
            </a:extLst>
          </p:cNvPr>
          <p:cNvSpPr txBox="1"/>
          <p:nvPr/>
        </p:nvSpPr>
        <p:spPr>
          <a:xfrm>
            <a:off x="525625" y="427266"/>
            <a:ext cx="7344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4717D"/>
                </a:solidFill>
                <a:latin typeface="Poppins" pitchFamily="2" charset="77"/>
                <a:cs typeface="Poppins" pitchFamily="2" charset="77"/>
              </a:rPr>
              <a:t>Dissemination plan canvas</a:t>
            </a:r>
          </a:p>
        </p:txBody>
      </p:sp>
      <p:graphicFrame>
        <p:nvGraphicFramePr>
          <p:cNvPr id="3" name="Content Placeholder 5">
            <a:extLst>
              <a:ext uri="{FF2B5EF4-FFF2-40B4-BE49-F238E27FC236}">
                <a16:creationId xmlns:a16="http://schemas.microsoft.com/office/drawing/2014/main" id="{299B9085-86C7-4261-A203-D2D8DCD8E5C4}"/>
              </a:ext>
            </a:extLst>
          </p:cNvPr>
          <p:cNvGraphicFramePr>
            <a:graphicFrameLocks/>
          </p:cNvGraphicFramePr>
          <p:nvPr/>
        </p:nvGraphicFramePr>
        <p:xfrm>
          <a:off x="308223" y="964855"/>
          <a:ext cx="9501828" cy="4557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3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36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8836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Dissemination plan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Target audience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Content link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Delivery / 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Owner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publications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conferences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seminars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722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Poppins Light" panose="00000400000000000000" pitchFamily="2" charset="0"/>
                          <a:cs typeface="Poppins Light" panose="00000400000000000000" pitchFamily="2" charset="0"/>
                        </a:rPr>
                        <a:t>Etc..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Poppins Light" panose="00000400000000000000" pitchFamily="2" charset="0"/>
                        <a:cs typeface="Poppins Light" panose="000004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kstiruutu 2">
            <a:extLst>
              <a:ext uri="{FF2B5EF4-FFF2-40B4-BE49-F238E27FC236}">
                <a16:creationId xmlns:a16="http://schemas.microsoft.com/office/drawing/2014/main" id="{10385FF8-63A6-4227-A7C3-EB95D65B7C98}"/>
              </a:ext>
            </a:extLst>
          </p:cNvPr>
          <p:cNvSpPr txBox="1"/>
          <p:nvPr/>
        </p:nvSpPr>
        <p:spPr>
          <a:xfrm>
            <a:off x="1005551" y="6209972"/>
            <a:ext cx="72635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work is licensed under CC BY-SA 4.0. To view a copy of this license, visit </a:t>
            </a:r>
            <a:r>
              <a:rPr lang="en-GB" sz="1000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http://creativecommons.org/licenses/by-sa/4.0/</a:t>
            </a:r>
            <a:endParaRPr lang="fi-FI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1968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78171893A2DEA43883935A9771E171F" ma:contentTypeVersion="11" ma:contentTypeDescription="Luo uusi asiakirja." ma:contentTypeScope="" ma:versionID="8cba6a44998004f34303e2885b55b635">
  <xsd:schema xmlns:xsd="http://www.w3.org/2001/XMLSchema" xmlns:xs="http://www.w3.org/2001/XMLSchema" xmlns:p="http://schemas.microsoft.com/office/2006/metadata/properties" xmlns:ns2="08a99a45-3b06-4850-adcb-00798a2e1918" xmlns:ns3="ae86ad1a-5ede-4c73-8ace-c914b6337afb" targetNamespace="http://schemas.microsoft.com/office/2006/metadata/properties" ma:root="true" ma:fieldsID="be1a6e51795e6339b3356f5f37ae1f06" ns2:_="" ns3:_="">
    <xsd:import namespace="08a99a45-3b06-4850-adcb-00798a2e1918"/>
    <xsd:import namespace="ae86ad1a-5ede-4c73-8ace-c914b6337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a99a45-3b06-4850-adcb-00798a2e19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6ad1a-5ede-4c73-8ace-c914b6337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9BCBD1-1D0C-4632-B025-A664E5446D2D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ae86ad1a-5ede-4c73-8ace-c914b6337afb"/>
    <ds:schemaRef ds:uri="08a99a45-3b06-4850-adcb-00798a2e1918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01047F-4AC0-4034-AED6-7FADC05EB9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39697E-ABDC-4F73-BA9E-EF9539B2A0D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a99a45-3b06-4850-adcb-00798a2e1918"/>
    <ds:schemaRef ds:uri="ae86ad1a-5ede-4c73-8ace-c914b6337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1358</TotalTime>
  <Words>324</Words>
  <Application>Microsoft Office PowerPoint</Application>
  <PresentationFormat>A4-paperi (210 x 297 mm)</PresentationFormat>
  <Paragraphs>76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Poppins</vt:lpstr>
      <vt:lpstr>Poppins </vt:lpstr>
      <vt:lpstr>Poppins Light</vt:lpstr>
      <vt:lpstr>Poppins SemiBold</vt:lpstr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tiina.laiho@clicinnovation.fi</dc:creator>
  <cp:lastModifiedBy>Taina Kujanpää</cp:lastModifiedBy>
  <cp:revision>123</cp:revision>
  <dcterms:created xsi:type="dcterms:W3CDTF">2020-06-01T10:42:48Z</dcterms:created>
  <dcterms:modified xsi:type="dcterms:W3CDTF">2021-03-05T11:59:20Z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0x010100F78171893A2DEA43883935A9771E171F</vt:lpwstr>
  </property>
</Properties>
</file>