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7"/>
  </p:notesMasterIdLst>
  <p:sldIdLst>
    <p:sldId id="256" r:id="rId5"/>
    <p:sldId id="258" r:id="rId6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C5"/>
    <a:srgbClr val="08707D"/>
    <a:srgbClr val="FBF7C5"/>
    <a:srgbClr val="E8F4F6"/>
    <a:srgbClr val="BEE2E4"/>
    <a:srgbClr val="F9E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20" d="100"/>
          <a:sy n="20" d="100"/>
        </p:scale>
        <p:origin x="125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95548-0712-B940-83CE-A49BB1DBA20E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E3C94-C8B6-FE48-AC1D-3C12843BB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2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3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98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4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1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3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8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52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4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B0E2-958E-E64F-8463-88B62891C1C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0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B0E2-958E-E64F-8463-88B62891C1C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0E71-9A1F-C94F-BD7A-22178361B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0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7A5AFD6-E124-924B-9F45-D8F5D1D3F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508" y="3594545"/>
            <a:ext cx="15158659" cy="151586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7A4A64-03B4-EC4B-AE06-D5492C559033}"/>
              </a:ext>
            </a:extLst>
          </p:cNvPr>
          <p:cNvSpPr txBox="1"/>
          <p:nvPr/>
        </p:nvSpPr>
        <p:spPr>
          <a:xfrm>
            <a:off x="12044496" y="3449036"/>
            <a:ext cx="215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Poppins SemiBold" pitchFamily="2" charset="77"/>
                <a:cs typeface="Poppins SemiBold" pitchFamily="2" charset="77"/>
              </a:rPr>
              <a:t>Focus</a:t>
            </a:r>
          </a:p>
          <a:p>
            <a:pPr algn="ctr"/>
            <a:r>
              <a:rPr lang="en-GB" sz="3200" dirty="0">
                <a:latin typeface="Poppins Light" pitchFamily="2" charset="77"/>
                <a:cs typeface="Poppins Light" pitchFamily="2" charset="77"/>
              </a:rPr>
              <a:t>Area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BE732-645B-EA4F-9E89-AF118653831B}"/>
              </a:ext>
            </a:extLst>
          </p:cNvPr>
          <p:cNvSpPr txBox="1"/>
          <p:nvPr/>
        </p:nvSpPr>
        <p:spPr>
          <a:xfrm>
            <a:off x="1542768" y="1372489"/>
            <a:ext cx="738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4717D"/>
                </a:solidFill>
                <a:latin typeface="Poppins" pitchFamily="2" charset="77"/>
                <a:cs typeface="Poppins" pitchFamily="2" charset="77"/>
              </a:rPr>
              <a:t>Technology radar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D662DC-BB6C-284C-9008-6B8734524C8A}"/>
              </a:ext>
            </a:extLst>
          </p:cNvPr>
          <p:cNvSpPr txBox="1"/>
          <p:nvPr/>
        </p:nvSpPr>
        <p:spPr>
          <a:xfrm>
            <a:off x="16904407" y="13939199"/>
            <a:ext cx="3524111" cy="461665"/>
          </a:xfrm>
          <a:prstGeom prst="rect">
            <a:avLst/>
          </a:prstGeom>
          <a:solidFill>
            <a:srgbClr val="F9FD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Poppins SemiBold" pitchFamily="2" charset="77"/>
                <a:cs typeface="Poppins SemiBold" pitchFamily="2" charset="77"/>
              </a:rPr>
              <a:t>MARKET READY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86EBC9-7C5C-4448-85BE-EDCA07F1C135}"/>
              </a:ext>
            </a:extLst>
          </p:cNvPr>
          <p:cNvSpPr txBox="1"/>
          <p:nvPr/>
        </p:nvSpPr>
        <p:spPr>
          <a:xfrm>
            <a:off x="17101760" y="15766002"/>
            <a:ext cx="30981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Poppins SemiBold" pitchFamily="2" charset="77"/>
                <a:cs typeface="Poppins SemiBold" pitchFamily="2" charset="77"/>
              </a:rPr>
              <a:t>CONCEPT READY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67617-42C6-9342-AC81-DB48AEC7AA27}"/>
              </a:ext>
            </a:extLst>
          </p:cNvPr>
          <p:cNvSpPr txBox="1"/>
          <p:nvPr/>
        </p:nvSpPr>
        <p:spPr>
          <a:xfrm>
            <a:off x="16791632" y="17588938"/>
            <a:ext cx="3767514" cy="461665"/>
          </a:xfrm>
          <a:prstGeom prst="rect">
            <a:avLst/>
          </a:prstGeom>
          <a:solidFill>
            <a:srgbClr val="F9FD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Poppins SemiBold" pitchFamily="2" charset="77"/>
                <a:cs typeface="Poppins SemiBold" pitchFamily="2" charset="77"/>
              </a:rPr>
              <a:t>BASIC RESEARCH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6D50AD-6435-6D44-A603-3BC711018661}"/>
              </a:ext>
            </a:extLst>
          </p:cNvPr>
          <p:cNvSpPr txBox="1"/>
          <p:nvPr/>
        </p:nvSpPr>
        <p:spPr>
          <a:xfrm>
            <a:off x="16588911" y="11975258"/>
            <a:ext cx="420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Poppins SemiBold" pitchFamily="2" charset="77"/>
                <a:cs typeface="Poppins SemiBold" pitchFamily="2" charset="77"/>
              </a:rPr>
              <a:t>MARKET PRESENCE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E9D1CA-98BC-2D4D-BDAC-7BC5B7505A4F}"/>
              </a:ext>
            </a:extLst>
          </p:cNvPr>
          <p:cNvSpPr txBox="1"/>
          <p:nvPr/>
        </p:nvSpPr>
        <p:spPr>
          <a:xfrm>
            <a:off x="23662958" y="3449036"/>
            <a:ext cx="215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Poppins SemiBold" pitchFamily="2" charset="77"/>
                <a:cs typeface="Poppins SemiBold" pitchFamily="2" charset="77"/>
              </a:rPr>
              <a:t>Focus</a:t>
            </a:r>
          </a:p>
          <a:p>
            <a:pPr algn="ctr"/>
            <a:r>
              <a:rPr lang="en-GB" sz="3200" dirty="0">
                <a:latin typeface="Poppins Light" pitchFamily="2" charset="77"/>
                <a:cs typeface="Poppins Light" pitchFamily="2" charset="77"/>
              </a:rPr>
              <a:t>Area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7E18CC-8462-DA46-80A8-1756B3FA4484}"/>
              </a:ext>
            </a:extLst>
          </p:cNvPr>
          <p:cNvSpPr txBox="1"/>
          <p:nvPr/>
        </p:nvSpPr>
        <p:spPr>
          <a:xfrm>
            <a:off x="26230167" y="10153203"/>
            <a:ext cx="215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Poppins SemiBold" pitchFamily="2" charset="77"/>
                <a:cs typeface="Poppins SemiBold" pitchFamily="2" charset="77"/>
              </a:rPr>
              <a:t>Focus</a:t>
            </a:r>
          </a:p>
          <a:p>
            <a:pPr algn="ctr"/>
            <a:r>
              <a:rPr lang="en-GB" sz="3200" dirty="0">
                <a:latin typeface="Poppins Light" pitchFamily="2" charset="77"/>
                <a:cs typeface="Poppins Light" pitchFamily="2" charset="77"/>
              </a:rPr>
              <a:t>Area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AA5BB7-FEAA-E74A-ABD8-92D86EC897EF}"/>
              </a:ext>
            </a:extLst>
          </p:cNvPr>
          <p:cNvSpPr txBox="1"/>
          <p:nvPr/>
        </p:nvSpPr>
        <p:spPr>
          <a:xfrm>
            <a:off x="23662958" y="17354005"/>
            <a:ext cx="215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Poppins SemiBold" pitchFamily="2" charset="77"/>
                <a:cs typeface="Poppins SemiBold" pitchFamily="2" charset="77"/>
              </a:rPr>
              <a:t>Focus</a:t>
            </a:r>
          </a:p>
          <a:p>
            <a:pPr algn="ctr"/>
            <a:r>
              <a:rPr lang="en-GB" sz="3200" dirty="0">
                <a:latin typeface="Poppins Light" pitchFamily="2" charset="77"/>
                <a:cs typeface="Poppins Light" pitchFamily="2" charset="77"/>
              </a:rPr>
              <a:t>Area 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80BCBD-2525-FB47-9404-5FF4E318DD0F}"/>
              </a:ext>
            </a:extLst>
          </p:cNvPr>
          <p:cNvSpPr txBox="1"/>
          <p:nvPr/>
        </p:nvSpPr>
        <p:spPr>
          <a:xfrm>
            <a:off x="12183018" y="17354005"/>
            <a:ext cx="215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Poppins SemiBold" pitchFamily="2" charset="77"/>
                <a:cs typeface="Poppins SemiBold" pitchFamily="2" charset="77"/>
              </a:rPr>
              <a:t>Focus</a:t>
            </a:r>
          </a:p>
          <a:p>
            <a:pPr algn="ctr"/>
            <a:r>
              <a:rPr lang="en-GB" sz="3200" dirty="0">
                <a:latin typeface="Poppins Light" pitchFamily="2" charset="77"/>
                <a:cs typeface="Poppins Light" pitchFamily="2" charset="77"/>
              </a:rPr>
              <a:t>Area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D577A3-9B1C-8943-8168-2844528E0E41}"/>
              </a:ext>
            </a:extLst>
          </p:cNvPr>
          <p:cNvSpPr txBox="1"/>
          <p:nvPr/>
        </p:nvSpPr>
        <p:spPr>
          <a:xfrm>
            <a:off x="8526595" y="10153203"/>
            <a:ext cx="2311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Poppins SemiBold" pitchFamily="2" charset="77"/>
                <a:cs typeface="Poppins SemiBold" pitchFamily="2" charset="77"/>
              </a:rPr>
              <a:t>Focus</a:t>
            </a:r>
          </a:p>
          <a:p>
            <a:pPr algn="ctr"/>
            <a:r>
              <a:rPr lang="en-GB" sz="3200" dirty="0">
                <a:latin typeface="Poppins Light" pitchFamily="2" charset="77"/>
                <a:cs typeface="Poppins Light" pitchFamily="2" charset="77"/>
              </a:rPr>
              <a:t>Area 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66346B9-0B0E-3140-B1F5-535E8FBD8476}"/>
              </a:ext>
            </a:extLst>
          </p:cNvPr>
          <p:cNvSpPr/>
          <p:nvPr/>
        </p:nvSpPr>
        <p:spPr>
          <a:xfrm>
            <a:off x="1648139" y="2684713"/>
            <a:ext cx="26881141" cy="16894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D6FD52-BAF1-1E4F-94B2-01F6B50DDAEF}"/>
              </a:ext>
            </a:extLst>
          </p:cNvPr>
          <p:cNvSpPr txBox="1"/>
          <p:nvPr/>
        </p:nvSpPr>
        <p:spPr>
          <a:xfrm>
            <a:off x="2163942" y="16632845"/>
            <a:ext cx="254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Poppins SemiBold" pitchFamily="2" charset="77"/>
                <a:cs typeface="Poppins SemiBold" pitchFamily="2" charset="77"/>
              </a:rPr>
              <a:t>Legend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043BC3-6A04-A447-A018-260E5999332F}"/>
              </a:ext>
            </a:extLst>
          </p:cNvPr>
          <p:cNvSpPr txBox="1"/>
          <p:nvPr/>
        </p:nvSpPr>
        <p:spPr>
          <a:xfrm>
            <a:off x="2200358" y="3449036"/>
            <a:ext cx="348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Poppins SemiBold" pitchFamily="2" charset="77"/>
                <a:cs typeface="Poppins SemiBold" pitchFamily="2" charset="77"/>
              </a:rPr>
              <a:t>Key takeaways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45E628-BDF9-B14D-B006-C332B12BBAA6}"/>
              </a:ext>
            </a:extLst>
          </p:cNvPr>
          <p:cNvSpPr/>
          <p:nvPr/>
        </p:nvSpPr>
        <p:spPr>
          <a:xfrm>
            <a:off x="3074383" y="4627263"/>
            <a:ext cx="52190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Light" pitchFamily="2" charset="77"/>
                <a:cs typeface="Poppins Light" pitchFamily="2" charset="77"/>
              </a:rPr>
              <a:t>Placeholder text</a:t>
            </a: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Light" pitchFamily="2" charset="77"/>
                <a:cs typeface="Poppins Light" pitchFamily="2" charset="77"/>
              </a:rPr>
              <a:t>Placeholder text</a:t>
            </a: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Light" pitchFamily="2" charset="77"/>
                <a:cs typeface="Poppins Light" pitchFamily="2" charset="77"/>
              </a:rPr>
              <a:t>Placeholder text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7532285-1947-0B49-A4BD-DCE5FD7847DD}"/>
              </a:ext>
            </a:extLst>
          </p:cNvPr>
          <p:cNvSpPr/>
          <p:nvPr/>
        </p:nvSpPr>
        <p:spPr>
          <a:xfrm>
            <a:off x="2212793" y="4721775"/>
            <a:ext cx="246211" cy="246211"/>
          </a:xfrm>
          <a:prstGeom prst="ellipse">
            <a:avLst/>
          </a:prstGeom>
          <a:solidFill>
            <a:srgbClr val="047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5BAFD7-C296-724D-952F-610FE9F0CDAC}"/>
              </a:ext>
            </a:extLst>
          </p:cNvPr>
          <p:cNvSpPr txBox="1"/>
          <p:nvPr/>
        </p:nvSpPr>
        <p:spPr>
          <a:xfrm>
            <a:off x="2218497" y="17508388"/>
            <a:ext cx="2239310" cy="369332"/>
          </a:xfrm>
          <a:prstGeom prst="rect">
            <a:avLst/>
          </a:prstGeom>
          <a:solidFill>
            <a:srgbClr val="0471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LOW RISK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A4EA60-D702-FC45-AEC2-AC00F636D6D4}"/>
              </a:ext>
            </a:extLst>
          </p:cNvPr>
          <p:cNvSpPr txBox="1"/>
          <p:nvPr/>
        </p:nvSpPr>
        <p:spPr>
          <a:xfrm>
            <a:off x="4457807" y="17504018"/>
            <a:ext cx="2239311" cy="369332"/>
          </a:xfrm>
          <a:prstGeom prst="rect">
            <a:avLst/>
          </a:prstGeom>
          <a:solidFill>
            <a:srgbClr val="FFE4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MEDIUM RISK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A55188-BFE6-1447-9942-D6FA49F95849}"/>
              </a:ext>
            </a:extLst>
          </p:cNvPr>
          <p:cNvSpPr txBox="1"/>
          <p:nvPr/>
        </p:nvSpPr>
        <p:spPr>
          <a:xfrm>
            <a:off x="6697117" y="17506795"/>
            <a:ext cx="222730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HIGH RISK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99E0D86-6C70-A740-8E68-3C28C7953091}"/>
              </a:ext>
            </a:extLst>
          </p:cNvPr>
          <p:cNvSpPr/>
          <p:nvPr/>
        </p:nvSpPr>
        <p:spPr>
          <a:xfrm>
            <a:off x="4321457" y="18402122"/>
            <a:ext cx="403597" cy="403597"/>
          </a:xfrm>
          <a:prstGeom prst="ellipse">
            <a:avLst/>
          </a:prstGeom>
          <a:solidFill>
            <a:srgbClr val="91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E4AC02-71BE-3348-A6C1-B55D33EDE898}"/>
              </a:ext>
            </a:extLst>
          </p:cNvPr>
          <p:cNvSpPr txBox="1"/>
          <p:nvPr/>
        </p:nvSpPr>
        <p:spPr>
          <a:xfrm>
            <a:off x="2192401" y="18424840"/>
            <a:ext cx="164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Poppins SemiBold" pitchFamily="2" charset="77"/>
                <a:cs typeface="Poppins SemiBold" pitchFamily="2" charset="77"/>
              </a:rPr>
              <a:t>LOW VALUE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7D0646C-472E-6D43-AB99-A39DA3358ABA}"/>
              </a:ext>
            </a:extLst>
          </p:cNvPr>
          <p:cNvSpPr/>
          <p:nvPr/>
        </p:nvSpPr>
        <p:spPr>
          <a:xfrm>
            <a:off x="4913800" y="18350250"/>
            <a:ext cx="511712" cy="511712"/>
          </a:xfrm>
          <a:prstGeom prst="ellipse">
            <a:avLst/>
          </a:prstGeom>
          <a:solidFill>
            <a:srgbClr val="91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C457F4D-9E34-4C4B-B96C-0E4A86A46A3C}"/>
              </a:ext>
            </a:extLst>
          </p:cNvPr>
          <p:cNvSpPr/>
          <p:nvPr/>
        </p:nvSpPr>
        <p:spPr>
          <a:xfrm>
            <a:off x="5614258" y="18255498"/>
            <a:ext cx="676081" cy="676081"/>
          </a:xfrm>
          <a:prstGeom prst="ellipse">
            <a:avLst/>
          </a:prstGeom>
          <a:solidFill>
            <a:srgbClr val="91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CACB090-8E98-5649-8CDC-8A7DA48B2152}"/>
              </a:ext>
            </a:extLst>
          </p:cNvPr>
          <p:cNvSpPr/>
          <p:nvPr/>
        </p:nvSpPr>
        <p:spPr>
          <a:xfrm>
            <a:off x="6479085" y="18172688"/>
            <a:ext cx="862464" cy="862464"/>
          </a:xfrm>
          <a:prstGeom prst="ellipse">
            <a:avLst/>
          </a:prstGeom>
          <a:solidFill>
            <a:srgbClr val="91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4F64D1-FD4D-C94D-A7D0-B24D3570AF51}"/>
              </a:ext>
            </a:extLst>
          </p:cNvPr>
          <p:cNvSpPr txBox="1"/>
          <p:nvPr/>
        </p:nvSpPr>
        <p:spPr>
          <a:xfrm>
            <a:off x="7530295" y="18408873"/>
            <a:ext cx="152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Poppins SemiBold" pitchFamily="2" charset="77"/>
                <a:cs typeface="Poppins SemiBold" pitchFamily="2" charset="77"/>
              </a:rPr>
              <a:t>HIGH VALUE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A371386-E9A3-E445-904C-37879501BFEC}"/>
              </a:ext>
            </a:extLst>
          </p:cNvPr>
          <p:cNvSpPr/>
          <p:nvPr/>
        </p:nvSpPr>
        <p:spPr>
          <a:xfrm>
            <a:off x="3843407" y="18478122"/>
            <a:ext cx="271233" cy="271233"/>
          </a:xfrm>
          <a:prstGeom prst="ellipse">
            <a:avLst/>
          </a:prstGeom>
          <a:solidFill>
            <a:srgbClr val="91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86BBB45-9561-8848-A095-B4255C8B5C13}"/>
              </a:ext>
            </a:extLst>
          </p:cNvPr>
          <p:cNvSpPr/>
          <p:nvPr/>
        </p:nvSpPr>
        <p:spPr>
          <a:xfrm>
            <a:off x="2212793" y="5193465"/>
            <a:ext cx="246211" cy="246211"/>
          </a:xfrm>
          <a:prstGeom prst="ellipse">
            <a:avLst/>
          </a:prstGeom>
          <a:solidFill>
            <a:srgbClr val="047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51FD795-4ECF-FF44-853F-632B8011D288}"/>
              </a:ext>
            </a:extLst>
          </p:cNvPr>
          <p:cNvSpPr/>
          <p:nvPr/>
        </p:nvSpPr>
        <p:spPr>
          <a:xfrm>
            <a:off x="2212793" y="5665155"/>
            <a:ext cx="246211" cy="246211"/>
          </a:xfrm>
          <a:prstGeom prst="ellipse">
            <a:avLst/>
          </a:prstGeom>
          <a:solidFill>
            <a:srgbClr val="047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85CCDD-47D0-F446-ABFA-EF1FEF26D066}"/>
              </a:ext>
            </a:extLst>
          </p:cNvPr>
          <p:cNvSpPr txBox="1"/>
          <p:nvPr/>
        </p:nvSpPr>
        <p:spPr>
          <a:xfrm>
            <a:off x="25618190" y="1644125"/>
            <a:ext cx="2911090" cy="584775"/>
          </a:xfrm>
          <a:prstGeom prst="rect">
            <a:avLst/>
          </a:prstGeom>
          <a:solidFill>
            <a:srgbClr val="0870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BUILD PHASE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05C16A-1A32-4B25-AF25-C1314C76DE17}"/>
              </a:ext>
            </a:extLst>
          </p:cNvPr>
          <p:cNvSpPr txBox="1"/>
          <p:nvPr/>
        </p:nvSpPr>
        <p:spPr>
          <a:xfrm>
            <a:off x="1729176" y="19882194"/>
            <a:ext cx="15136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</a:rPr>
              <a:t>This work is licensed under CC BY-SA 4.0. To view a copy of this license, visit </a:t>
            </a:r>
            <a:r>
              <a:rPr lang="en-GB" sz="1800" u="sng" dirty="0">
                <a:solidFill>
                  <a:srgbClr val="0000FF"/>
                </a:solidFill>
                <a:effectLst/>
                <a:latin typeface="Poppins Light" panose="00000400000000000000" pitchFamily="2" charset="0"/>
                <a:ea typeface="Times New Roman" panose="02020603050405020304" pitchFamily="18" charset="0"/>
                <a:hlinkClick r:id="rId5"/>
              </a:rPr>
              <a:t>http://creativecommons.org/licenses/by-sa/4.0/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3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8BE732-645B-EA4F-9E89-AF118653831B}"/>
              </a:ext>
            </a:extLst>
          </p:cNvPr>
          <p:cNvSpPr txBox="1"/>
          <p:nvPr/>
        </p:nvSpPr>
        <p:spPr>
          <a:xfrm>
            <a:off x="1542768" y="1372489"/>
            <a:ext cx="738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4717D"/>
                </a:solidFill>
                <a:latin typeface="Poppins" pitchFamily="2" charset="77"/>
                <a:cs typeface="Poppins" pitchFamily="2" charset="77"/>
              </a:rPr>
              <a:t>Technology radar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CF9D0-E859-A140-A5DA-6E66AE90BE4F}"/>
              </a:ext>
            </a:extLst>
          </p:cNvPr>
          <p:cNvSpPr txBox="1"/>
          <p:nvPr/>
        </p:nvSpPr>
        <p:spPr>
          <a:xfrm>
            <a:off x="25618190" y="1644125"/>
            <a:ext cx="2911090" cy="584775"/>
          </a:xfrm>
          <a:prstGeom prst="rect">
            <a:avLst/>
          </a:prstGeom>
          <a:solidFill>
            <a:srgbClr val="0870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BUILD PHASE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FA3CA-8038-D342-85B4-DB355A54790D}"/>
              </a:ext>
            </a:extLst>
          </p:cNvPr>
          <p:cNvSpPr txBox="1"/>
          <p:nvPr/>
        </p:nvSpPr>
        <p:spPr>
          <a:xfrm>
            <a:off x="2163942" y="16632845"/>
            <a:ext cx="254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Poppins SemiBold" pitchFamily="2" charset="77"/>
                <a:cs typeface="Poppins SemiBold" pitchFamily="2" charset="77"/>
              </a:rPr>
              <a:t>Legend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AACD73-81EB-D042-81D6-EE528F10EBF9}"/>
              </a:ext>
            </a:extLst>
          </p:cNvPr>
          <p:cNvSpPr txBox="1"/>
          <p:nvPr/>
        </p:nvSpPr>
        <p:spPr>
          <a:xfrm>
            <a:off x="2200358" y="3449036"/>
            <a:ext cx="348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Poppins SemiBold" pitchFamily="2" charset="77"/>
                <a:cs typeface="Poppins SemiBold" pitchFamily="2" charset="77"/>
              </a:rPr>
              <a:t>Key takeaways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240FD3-727F-1843-AA45-62E7AE6BFC24}"/>
              </a:ext>
            </a:extLst>
          </p:cNvPr>
          <p:cNvSpPr/>
          <p:nvPr/>
        </p:nvSpPr>
        <p:spPr>
          <a:xfrm>
            <a:off x="3074383" y="4627263"/>
            <a:ext cx="52190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Light" pitchFamily="2" charset="77"/>
                <a:cs typeface="Poppins Light" pitchFamily="2" charset="77"/>
              </a:rPr>
              <a:t>Placeholder text</a:t>
            </a: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Light" pitchFamily="2" charset="77"/>
                <a:cs typeface="Poppins Light" pitchFamily="2" charset="77"/>
              </a:rPr>
              <a:t>Placeholder text</a:t>
            </a: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Light" pitchFamily="2" charset="77"/>
                <a:cs typeface="Poppins Light" pitchFamily="2" charset="77"/>
              </a:rPr>
              <a:t>Placeholder text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5FC04-74B5-7742-A9A2-3438786DF849}"/>
              </a:ext>
            </a:extLst>
          </p:cNvPr>
          <p:cNvSpPr/>
          <p:nvPr/>
        </p:nvSpPr>
        <p:spPr>
          <a:xfrm>
            <a:off x="2212793" y="4721775"/>
            <a:ext cx="246211" cy="246211"/>
          </a:xfrm>
          <a:prstGeom prst="ellipse">
            <a:avLst/>
          </a:prstGeom>
          <a:solidFill>
            <a:srgbClr val="047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F7EF9D-4A29-1B4E-87CD-B7DF6D9D5FCD}"/>
              </a:ext>
            </a:extLst>
          </p:cNvPr>
          <p:cNvSpPr txBox="1"/>
          <p:nvPr/>
        </p:nvSpPr>
        <p:spPr>
          <a:xfrm>
            <a:off x="2218497" y="17508388"/>
            <a:ext cx="2239310" cy="369332"/>
          </a:xfrm>
          <a:prstGeom prst="rect">
            <a:avLst/>
          </a:prstGeom>
          <a:solidFill>
            <a:srgbClr val="0471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LOW RISK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826142-86BE-EA44-A9FB-E2AD8790F11C}"/>
              </a:ext>
            </a:extLst>
          </p:cNvPr>
          <p:cNvSpPr txBox="1"/>
          <p:nvPr/>
        </p:nvSpPr>
        <p:spPr>
          <a:xfrm>
            <a:off x="4457807" y="17504018"/>
            <a:ext cx="2239311" cy="369332"/>
          </a:xfrm>
          <a:prstGeom prst="rect">
            <a:avLst/>
          </a:prstGeom>
          <a:solidFill>
            <a:srgbClr val="FFE4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MEDIUM RISK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B21D97-7DA1-FA48-B4C9-6BB7DEE7D52C}"/>
              </a:ext>
            </a:extLst>
          </p:cNvPr>
          <p:cNvSpPr txBox="1"/>
          <p:nvPr/>
        </p:nvSpPr>
        <p:spPr>
          <a:xfrm>
            <a:off x="6697117" y="17506795"/>
            <a:ext cx="222730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HIGH RISK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FD3AA0-30D3-4B4C-86A6-65DE799DE18E}"/>
              </a:ext>
            </a:extLst>
          </p:cNvPr>
          <p:cNvSpPr/>
          <p:nvPr/>
        </p:nvSpPr>
        <p:spPr>
          <a:xfrm>
            <a:off x="4321457" y="18402122"/>
            <a:ext cx="403597" cy="403597"/>
          </a:xfrm>
          <a:prstGeom prst="ellipse">
            <a:avLst/>
          </a:prstGeom>
          <a:solidFill>
            <a:srgbClr val="91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82FF0B-6487-944D-9A79-E176537D58A8}"/>
              </a:ext>
            </a:extLst>
          </p:cNvPr>
          <p:cNvSpPr txBox="1"/>
          <p:nvPr/>
        </p:nvSpPr>
        <p:spPr>
          <a:xfrm>
            <a:off x="2192401" y="18424840"/>
            <a:ext cx="164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Poppins SemiBold" pitchFamily="2" charset="77"/>
                <a:cs typeface="Poppins SemiBold" pitchFamily="2" charset="77"/>
              </a:rPr>
              <a:t>LOW VALUE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07EED6-C260-CA42-A577-F30AA513720D}"/>
              </a:ext>
            </a:extLst>
          </p:cNvPr>
          <p:cNvSpPr/>
          <p:nvPr/>
        </p:nvSpPr>
        <p:spPr>
          <a:xfrm>
            <a:off x="4913800" y="18350250"/>
            <a:ext cx="511712" cy="511712"/>
          </a:xfrm>
          <a:prstGeom prst="ellipse">
            <a:avLst/>
          </a:prstGeom>
          <a:solidFill>
            <a:srgbClr val="91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3B42E4-27A7-3E4A-970C-AAAD986AEEAC}"/>
              </a:ext>
            </a:extLst>
          </p:cNvPr>
          <p:cNvSpPr/>
          <p:nvPr/>
        </p:nvSpPr>
        <p:spPr>
          <a:xfrm>
            <a:off x="5614258" y="18255498"/>
            <a:ext cx="676081" cy="676081"/>
          </a:xfrm>
          <a:prstGeom prst="ellipse">
            <a:avLst/>
          </a:prstGeom>
          <a:solidFill>
            <a:srgbClr val="91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C405BC-9334-A842-9AA7-83E327859C81}"/>
              </a:ext>
            </a:extLst>
          </p:cNvPr>
          <p:cNvSpPr/>
          <p:nvPr/>
        </p:nvSpPr>
        <p:spPr>
          <a:xfrm>
            <a:off x="6479085" y="18172688"/>
            <a:ext cx="862464" cy="862464"/>
          </a:xfrm>
          <a:prstGeom prst="ellipse">
            <a:avLst/>
          </a:prstGeom>
          <a:solidFill>
            <a:srgbClr val="91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646C61-60E9-F24B-953E-CA771CD805D1}"/>
              </a:ext>
            </a:extLst>
          </p:cNvPr>
          <p:cNvSpPr txBox="1"/>
          <p:nvPr/>
        </p:nvSpPr>
        <p:spPr>
          <a:xfrm>
            <a:off x="7530295" y="18408873"/>
            <a:ext cx="152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Poppins SemiBold" pitchFamily="2" charset="77"/>
                <a:cs typeface="Poppins SemiBold" pitchFamily="2" charset="77"/>
              </a:rPr>
              <a:t>HIGH VALUE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74CEB6E-F18F-AD43-AD96-51EF0A840FFF}"/>
              </a:ext>
            </a:extLst>
          </p:cNvPr>
          <p:cNvSpPr/>
          <p:nvPr/>
        </p:nvSpPr>
        <p:spPr>
          <a:xfrm>
            <a:off x="3843407" y="18478122"/>
            <a:ext cx="271233" cy="271233"/>
          </a:xfrm>
          <a:prstGeom prst="ellipse">
            <a:avLst/>
          </a:prstGeom>
          <a:solidFill>
            <a:srgbClr val="91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D177803-4321-0C49-A2B9-DCEE62AEDD48}"/>
              </a:ext>
            </a:extLst>
          </p:cNvPr>
          <p:cNvSpPr/>
          <p:nvPr/>
        </p:nvSpPr>
        <p:spPr>
          <a:xfrm>
            <a:off x="2212793" y="5193465"/>
            <a:ext cx="246211" cy="246211"/>
          </a:xfrm>
          <a:prstGeom prst="ellipse">
            <a:avLst/>
          </a:prstGeom>
          <a:solidFill>
            <a:srgbClr val="047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21943C1-A4D3-034D-BED8-6D800C67ACC1}"/>
              </a:ext>
            </a:extLst>
          </p:cNvPr>
          <p:cNvSpPr/>
          <p:nvPr/>
        </p:nvSpPr>
        <p:spPr>
          <a:xfrm>
            <a:off x="2212793" y="5665155"/>
            <a:ext cx="246211" cy="246211"/>
          </a:xfrm>
          <a:prstGeom prst="ellipse">
            <a:avLst/>
          </a:prstGeom>
          <a:solidFill>
            <a:srgbClr val="047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C66FD49-062D-CE4C-87EB-9782841AC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09572" y="3687568"/>
            <a:ext cx="15397841" cy="152848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0CE6B7-C6A1-F645-A83A-64065B6B6519}"/>
              </a:ext>
            </a:extLst>
          </p:cNvPr>
          <p:cNvSpPr/>
          <p:nvPr/>
        </p:nvSpPr>
        <p:spPr>
          <a:xfrm>
            <a:off x="1648139" y="2684713"/>
            <a:ext cx="26881141" cy="16894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0E9FF2-0A1D-4BA0-950E-398D77BAF5C8}"/>
              </a:ext>
            </a:extLst>
          </p:cNvPr>
          <p:cNvSpPr txBox="1"/>
          <p:nvPr/>
        </p:nvSpPr>
        <p:spPr>
          <a:xfrm>
            <a:off x="1729176" y="19882194"/>
            <a:ext cx="15136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Poppins Light" panose="00000400000000000000" pitchFamily="2" charset="0"/>
                <a:ea typeface="Times New Roman" panose="02020603050405020304" pitchFamily="18" charset="0"/>
              </a:rPr>
              <a:t>This work is licensed under CC BY-SA 4.0. To view a copy of this license, visit </a:t>
            </a:r>
            <a:r>
              <a:rPr lang="en-GB" sz="1800" u="sng" dirty="0">
                <a:solidFill>
                  <a:srgbClr val="0000FF"/>
                </a:solidFill>
                <a:effectLst/>
                <a:latin typeface="Poppins Light" panose="00000400000000000000" pitchFamily="2" charset="0"/>
                <a:ea typeface="Times New Roman" panose="02020603050405020304" pitchFamily="18" charset="0"/>
                <a:hlinkClick r:id="rId5"/>
              </a:rPr>
              <a:t>http://creativecommons.org/licenses/by-sa/4.0/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8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78171893A2DEA43883935A9771E171F" ma:contentTypeVersion="9" ma:contentTypeDescription="Luo uusi asiakirja." ma:contentTypeScope="" ma:versionID="b87b4193343a0e952bf2e2fd2a1941f4">
  <xsd:schema xmlns:xsd="http://www.w3.org/2001/XMLSchema" xmlns:xs="http://www.w3.org/2001/XMLSchema" xmlns:p="http://schemas.microsoft.com/office/2006/metadata/properties" xmlns:ns2="08a99a45-3b06-4850-adcb-00798a2e1918" targetNamespace="http://schemas.microsoft.com/office/2006/metadata/properties" ma:root="true" ma:fieldsID="48739df5a3d9299f749e374e30306578" ns2:_="">
    <xsd:import namespace="08a99a45-3b06-4850-adcb-00798a2e19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99a45-3b06-4850-adcb-00798a2e1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2D36B2-43B0-4DD6-9B7F-F8DEE2E65F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EAFAA4-FE4C-4EDC-AE1D-A4CD7C84E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99a45-3b06-4850-adcb-00798a2e1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0EBE44-CE1A-4E3A-99B5-97079F14047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8a99a45-3b06-4850-adcb-00798a2e191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132</Words>
  <Application>Microsoft Office PowerPoint</Application>
  <PresentationFormat>Custom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Poppins</vt:lpstr>
      <vt:lpstr>Poppins Light</vt:lpstr>
      <vt:lpstr>Poppins SemiBold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tiina.laiho@clicinnovation.fi</dc:creator>
  <cp:lastModifiedBy>Tiina Laiho</cp:lastModifiedBy>
  <cp:revision>23</cp:revision>
  <dcterms:created xsi:type="dcterms:W3CDTF">2020-06-17T08:02:20Z</dcterms:created>
  <dcterms:modified xsi:type="dcterms:W3CDTF">2021-03-01T07:30:31Z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0x010100F78171893A2DEA43883935A9771E171F</vt:lpwstr>
  </property>
</Properties>
</file>