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0" r:id="rId5"/>
    <p:sldId id="261" r:id="rId6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6C5"/>
    <a:srgbClr val="027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8B4AE6-F7B2-4A48-AFCA-5D278CC9AEBF}" v="21" dt="2023-09-07T07:48:09.757"/>
    <p1510:client id="{FA951E0E-AE4B-73E1-310D-DDFFA08ECCE5}" v="17" dt="2023-09-07T07:46:26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 Pentikäinen" userId="ca6ed486-6fb1-48ac-b93f-cff64cdaa465" providerId="ADAL" clId="{698B4AE6-F7B2-4A48-AFCA-5D278CC9AEBF}"/>
    <pc:docChg chg="custSel addSld modSld">
      <pc:chgData name="Niko Pentikäinen" userId="ca6ed486-6fb1-48ac-b93f-cff64cdaa465" providerId="ADAL" clId="{698B4AE6-F7B2-4A48-AFCA-5D278CC9AEBF}" dt="2023-09-07T07:48:09.757" v="19" actId="14100"/>
      <pc:docMkLst>
        <pc:docMk/>
      </pc:docMkLst>
      <pc:sldChg chg="addSp delSp modSp mod">
        <pc:chgData name="Niko Pentikäinen" userId="ca6ed486-6fb1-48ac-b93f-cff64cdaa465" providerId="ADAL" clId="{698B4AE6-F7B2-4A48-AFCA-5D278CC9AEBF}" dt="2023-09-07T07:44:58.440" v="15" actId="1076"/>
        <pc:sldMkLst>
          <pc:docMk/>
          <pc:sldMk cId="321170310" sldId="260"/>
        </pc:sldMkLst>
        <pc:spChg chg="del">
          <ac:chgData name="Niko Pentikäinen" userId="ca6ed486-6fb1-48ac-b93f-cff64cdaa465" providerId="ADAL" clId="{698B4AE6-F7B2-4A48-AFCA-5D278CC9AEBF}" dt="2023-09-07T07:44:54.563" v="13" actId="478"/>
          <ac:spMkLst>
            <pc:docMk/>
            <pc:sldMk cId="321170310" sldId="260"/>
            <ac:spMk id="5" creationId="{2435EF93-3BA7-4492-B329-073361E1ED53}"/>
          </ac:spMkLst>
        </pc:spChg>
        <pc:spChg chg="add mod">
          <ac:chgData name="Niko Pentikäinen" userId="ca6ed486-6fb1-48ac-b93f-cff64cdaa465" providerId="ADAL" clId="{698B4AE6-F7B2-4A48-AFCA-5D278CC9AEBF}" dt="2023-09-07T07:44:58.440" v="15" actId="1076"/>
          <ac:spMkLst>
            <pc:docMk/>
            <pc:sldMk cId="321170310" sldId="260"/>
            <ac:spMk id="6" creationId="{8590A5E1-45EE-6FC1-8D7A-E72926DCF354}"/>
          </ac:spMkLst>
        </pc:spChg>
      </pc:sldChg>
      <pc:sldChg chg="addSp delSp modSp add mod">
        <pc:chgData name="Niko Pentikäinen" userId="ca6ed486-6fb1-48ac-b93f-cff64cdaa465" providerId="ADAL" clId="{698B4AE6-F7B2-4A48-AFCA-5D278CC9AEBF}" dt="2023-09-07T07:48:09.757" v="19" actId="14100"/>
        <pc:sldMkLst>
          <pc:docMk/>
          <pc:sldMk cId="215690117" sldId="261"/>
        </pc:sldMkLst>
        <pc:spChg chg="del">
          <ac:chgData name="Niko Pentikäinen" userId="ca6ed486-6fb1-48ac-b93f-cff64cdaa465" providerId="ADAL" clId="{698B4AE6-F7B2-4A48-AFCA-5D278CC9AEBF}" dt="2023-09-07T07:43:56.432" v="1" actId="478"/>
          <ac:spMkLst>
            <pc:docMk/>
            <pc:sldMk cId="215690117" sldId="261"/>
            <ac:spMk id="2" creationId="{7B0CE6B7-C6A1-F645-A83A-64065B6B6519}"/>
          </ac:spMkLst>
        </pc:spChg>
        <pc:spChg chg="mod">
          <ac:chgData name="Niko Pentikäinen" userId="ca6ed486-6fb1-48ac-b93f-cff64cdaa465" providerId="ADAL" clId="{698B4AE6-F7B2-4A48-AFCA-5D278CC9AEBF}" dt="2023-09-07T07:48:05.290" v="18" actId="1076"/>
          <ac:spMkLst>
            <pc:docMk/>
            <pc:sldMk cId="215690117" sldId="261"/>
            <ac:spMk id="5" creationId="{2435EF93-3BA7-4492-B329-073361E1ED53}"/>
          </ac:spMkLst>
        </pc:spChg>
        <pc:picChg chg="del">
          <ac:chgData name="Niko Pentikäinen" userId="ca6ed486-6fb1-48ac-b93f-cff64cdaa465" providerId="ADAL" clId="{698B4AE6-F7B2-4A48-AFCA-5D278CC9AEBF}" dt="2023-09-07T07:43:57.622" v="2" actId="478"/>
          <ac:picMkLst>
            <pc:docMk/>
            <pc:sldMk cId="215690117" sldId="261"/>
            <ac:picMk id="3" creationId="{33CDFD06-C2EE-4F5C-9C21-EB5C687EBC99}"/>
          </ac:picMkLst>
        </pc:picChg>
        <pc:picChg chg="del">
          <ac:chgData name="Niko Pentikäinen" userId="ca6ed486-6fb1-48ac-b93f-cff64cdaa465" providerId="ADAL" clId="{698B4AE6-F7B2-4A48-AFCA-5D278CC9AEBF}" dt="2023-09-07T07:44:25.664" v="5" actId="478"/>
          <ac:picMkLst>
            <pc:docMk/>
            <pc:sldMk cId="215690117" sldId="261"/>
            <ac:picMk id="4" creationId="{2F07CE5B-4B33-420D-A338-BC6AED959E68}"/>
          </ac:picMkLst>
        </pc:picChg>
        <pc:picChg chg="add mod">
          <ac:chgData name="Niko Pentikäinen" userId="ca6ed486-6fb1-48ac-b93f-cff64cdaa465" providerId="ADAL" clId="{698B4AE6-F7B2-4A48-AFCA-5D278CC9AEBF}" dt="2023-09-07T07:48:09.757" v="19" actId="14100"/>
          <ac:picMkLst>
            <pc:docMk/>
            <pc:sldMk cId="215690117" sldId="261"/>
            <ac:picMk id="6" creationId="{59B5062A-C78E-CA2C-A982-A4730872F0E6}"/>
          </ac:picMkLst>
        </pc:picChg>
      </pc:sldChg>
    </pc:docChg>
  </pc:docChgLst>
  <pc:docChgLst>
    <pc:chgData name="Niko Pentikäinen" userId="S::niko.pentikainen@clicinnovation.fi::ca6ed486-6fb1-48ac-b93f-cff64cdaa465" providerId="AD" clId="Web-{FA951E0E-AE4B-73E1-310D-DDFFA08ECCE5}"/>
    <pc:docChg chg="modSld">
      <pc:chgData name="Niko Pentikäinen" userId="S::niko.pentikainen@clicinnovation.fi::ca6ed486-6fb1-48ac-b93f-cff64cdaa465" providerId="AD" clId="Web-{FA951E0E-AE4B-73E1-310D-DDFFA08ECCE5}" dt="2023-09-07T07:46:26.649" v="14" actId="14100"/>
      <pc:docMkLst>
        <pc:docMk/>
      </pc:docMkLst>
      <pc:sldChg chg="modSp">
        <pc:chgData name="Niko Pentikäinen" userId="S::niko.pentikainen@clicinnovation.fi::ca6ed486-6fb1-48ac-b93f-cff64cdaa465" providerId="AD" clId="Web-{FA951E0E-AE4B-73E1-310D-DDFFA08ECCE5}" dt="2023-09-07T07:45:49.365" v="5" actId="20577"/>
        <pc:sldMkLst>
          <pc:docMk/>
          <pc:sldMk cId="321170310" sldId="260"/>
        </pc:sldMkLst>
        <pc:spChg chg="mod">
          <ac:chgData name="Niko Pentikäinen" userId="S::niko.pentikainen@clicinnovation.fi::ca6ed486-6fb1-48ac-b93f-cff64cdaa465" providerId="AD" clId="Web-{FA951E0E-AE4B-73E1-310D-DDFFA08ECCE5}" dt="2023-09-07T07:45:49.365" v="5" actId="20577"/>
          <ac:spMkLst>
            <pc:docMk/>
            <pc:sldMk cId="321170310" sldId="260"/>
            <ac:spMk id="7" creationId="{448BE732-645B-EA4F-9E89-AF118653831B}"/>
          </ac:spMkLst>
        </pc:spChg>
      </pc:sldChg>
      <pc:sldChg chg="modSp">
        <pc:chgData name="Niko Pentikäinen" userId="S::niko.pentikainen@clicinnovation.fi::ca6ed486-6fb1-48ac-b93f-cff64cdaa465" providerId="AD" clId="Web-{FA951E0E-AE4B-73E1-310D-DDFFA08ECCE5}" dt="2023-09-07T07:46:26.649" v="14" actId="14100"/>
        <pc:sldMkLst>
          <pc:docMk/>
          <pc:sldMk cId="215690117" sldId="261"/>
        </pc:sldMkLst>
        <pc:spChg chg="mod">
          <ac:chgData name="Niko Pentikäinen" userId="S::niko.pentikainen@clicinnovation.fi::ca6ed486-6fb1-48ac-b93f-cff64cdaa465" providerId="AD" clId="Web-{FA951E0E-AE4B-73E1-310D-DDFFA08ECCE5}" dt="2023-09-07T07:46:10.711" v="10" actId="14100"/>
          <ac:spMkLst>
            <pc:docMk/>
            <pc:sldMk cId="215690117" sldId="261"/>
            <ac:spMk id="7" creationId="{448BE732-645B-EA4F-9E89-AF118653831B}"/>
          </ac:spMkLst>
        </pc:spChg>
        <pc:picChg chg="mod">
          <ac:chgData name="Niko Pentikäinen" userId="S::niko.pentikainen@clicinnovation.fi::ca6ed486-6fb1-48ac-b93f-cff64cdaa465" providerId="AD" clId="Web-{FA951E0E-AE4B-73E1-310D-DDFFA08ECCE5}" dt="2023-09-07T07:46:26.649" v="14" actId="14100"/>
          <ac:picMkLst>
            <pc:docMk/>
            <pc:sldMk cId="215690117" sldId="261"/>
            <ac:picMk id="6" creationId="{59B5062A-C78E-CA2C-A982-A4730872F0E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22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83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0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3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7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2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00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17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0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6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4791-735B-A749-9F03-471C78B70AC4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1D234-B326-8248-B623-C7779107F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13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-sa/4.0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8BE732-645B-EA4F-9E89-AF118653831B}"/>
              </a:ext>
            </a:extLst>
          </p:cNvPr>
          <p:cNvSpPr txBox="1"/>
          <p:nvPr/>
        </p:nvSpPr>
        <p:spPr>
          <a:xfrm>
            <a:off x="2181199" y="1961742"/>
            <a:ext cx="14575463" cy="139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483" b="1">
                <a:solidFill>
                  <a:srgbClr val="04717D"/>
                </a:solidFill>
                <a:latin typeface="Poppins" pitchFamily="2" charset="77"/>
                <a:cs typeface="Poppins" pitchFamily="2" charset="77"/>
              </a:rPr>
              <a:t>Brand promise canvas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4CF9D0-E859-A140-A5DA-6E66AE90BE4F}"/>
              </a:ext>
            </a:extLst>
          </p:cNvPr>
          <p:cNvSpPr txBox="1"/>
          <p:nvPr/>
        </p:nvSpPr>
        <p:spPr>
          <a:xfrm>
            <a:off x="35108362" y="2679725"/>
            <a:ext cx="5226964" cy="788549"/>
          </a:xfrm>
          <a:prstGeom prst="rect">
            <a:avLst/>
          </a:prstGeom>
          <a:solidFill>
            <a:srgbClr val="08707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524" b="1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GROW PHASE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B0CE6B7-C6A1-F645-A83A-64065B6B6519}"/>
              </a:ext>
            </a:extLst>
          </p:cNvPr>
          <p:cNvSpPr/>
          <p:nvPr/>
        </p:nvSpPr>
        <p:spPr>
          <a:xfrm>
            <a:off x="2330176" y="3816993"/>
            <a:ext cx="38005149" cy="238854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545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CDFD06-C2EE-4F5C-9C21-EB5C687EBC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4325" y="5946155"/>
            <a:ext cx="38461847" cy="183829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07CE5B-4B33-420D-A338-BC6AED959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76019" y="6498557"/>
            <a:ext cx="16642764" cy="45719"/>
          </a:xfrm>
          <a:prstGeom prst="rect">
            <a:avLst/>
          </a:prstGeom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id="{8590A5E1-45EE-6FC1-8D7A-E72926DCF354}"/>
              </a:ext>
            </a:extLst>
          </p:cNvPr>
          <p:cNvSpPr txBox="1"/>
          <p:nvPr/>
        </p:nvSpPr>
        <p:spPr>
          <a:xfrm>
            <a:off x="2330176" y="28354341"/>
            <a:ext cx="298408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>
                <a:effectLst/>
                <a:latin typeface="Poppins Light" panose="00000400000000000000" pitchFamily="2" charset="0"/>
                <a:ea typeface="Times New Roman" panose="02020603050405020304" pitchFamily="18" charset="0"/>
              </a:rPr>
              <a:t>This work is licensed under CC BY-SA 4.0. To view a copy of this license, visit </a:t>
            </a:r>
            <a:r>
              <a:rPr lang="en-GB" sz="3000" u="sng">
                <a:solidFill>
                  <a:srgbClr val="0000FF"/>
                </a:solidFill>
                <a:effectLst/>
                <a:latin typeface="Poppins Light" panose="00000400000000000000" pitchFamily="2" charset="0"/>
                <a:ea typeface="Times New Roman" panose="02020603050405020304" pitchFamily="18" charset="0"/>
                <a:hlinkClick r:id="rId5"/>
              </a:rPr>
              <a:t>http://creativecommons.org/licenses/by-sa/4.0/</a:t>
            </a:r>
            <a:endParaRPr lang="en-GB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48BE732-645B-EA4F-9E89-AF118653831B}"/>
              </a:ext>
            </a:extLst>
          </p:cNvPr>
          <p:cNvSpPr txBox="1"/>
          <p:nvPr/>
        </p:nvSpPr>
        <p:spPr>
          <a:xfrm>
            <a:off x="2181199" y="1961742"/>
            <a:ext cx="17997482" cy="39934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450" b="1">
                <a:solidFill>
                  <a:srgbClr val="04717D"/>
                </a:solidFill>
                <a:latin typeface="Poppins"/>
                <a:cs typeface="Poppins"/>
              </a:rPr>
              <a:t>Brand promise canvas example from Circular design guide</a:t>
            </a:r>
            <a:endParaRPr lang="fi-FI" sz="8450">
              <a:cs typeface="Calibri"/>
            </a:endParaRPr>
          </a:p>
          <a:p>
            <a:endParaRPr lang="en-GB" sz="8450" b="1">
              <a:solidFill>
                <a:srgbClr val="04717D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4CF9D0-E859-A140-A5DA-6E66AE90BE4F}"/>
              </a:ext>
            </a:extLst>
          </p:cNvPr>
          <p:cNvSpPr txBox="1"/>
          <p:nvPr/>
        </p:nvSpPr>
        <p:spPr>
          <a:xfrm>
            <a:off x="35108362" y="2679725"/>
            <a:ext cx="5226964" cy="788549"/>
          </a:xfrm>
          <a:prstGeom prst="rect">
            <a:avLst/>
          </a:prstGeom>
          <a:solidFill>
            <a:srgbClr val="08707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524" b="1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GROW PHASE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9B5062A-C78E-CA2C-A982-A4730872F0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708" y="4598637"/>
            <a:ext cx="38125618" cy="240211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35EF93-3BA7-4492-B329-073361E1ED53}"/>
              </a:ext>
            </a:extLst>
          </p:cNvPr>
          <p:cNvSpPr txBox="1"/>
          <p:nvPr/>
        </p:nvSpPr>
        <p:spPr>
          <a:xfrm>
            <a:off x="16405199" y="28036472"/>
            <a:ext cx="298408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>
                <a:effectLst/>
                <a:latin typeface="Poppins Light" panose="00000400000000000000" pitchFamily="2" charset="0"/>
                <a:ea typeface="Times New Roman" panose="02020603050405020304" pitchFamily="18" charset="0"/>
              </a:rPr>
              <a:t>This work is licensed under CC BY-SA 4.0. To view a copy of this license, visit </a:t>
            </a:r>
            <a:r>
              <a:rPr lang="en-GB" sz="3000" u="sng">
                <a:solidFill>
                  <a:srgbClr val="0000FF"/>
                </a:solidFill>
                <a:effectLst/>
                <a:latin typeface="Poppins Light" panose="00000400000000000000" pitchFamily="2" charset="0"/>
                <a:ea typeface="Times New Roman" panose="02020603050405020304" pitchFamily="18" charset="0"/>
                <a:hlinkClick r:id="rId4"/>
              </a:rPr>
              <a:t>http://creativecommons.org/licenses/by-sa/4.0/</a:t>
            </a:r>
            <a:endParaRPr lang="en-GB" sz="3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a99a45-3b06-4850-adcb-00798a2e1918">
      <Terms xmlns="http://schemas.microsoft.com/office/infopath/2007/PartnerControls"/>
    </lcf76f155ced4ddcb4097134ff3c332f>
    <TaxCatchAll xmlns="ae86ad1a-5ede-4c73-8ace-c914b6337af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8171893A2DEA43883935A9771E171F" ma:contentTypeVersion="15" ma:contentTypeDescription="Create a new document." ma:contentTypeScope="" ma:versionID="d0c7e3029a99e9e279a63bdc8bc50de9">
  <xsd:schema xmlns:xsd="http://www.w3.org/2001/XMLSchema" xmlns:xs="http://www.w3.org/2001/XMLSchema" xmlns:p="http://schemas.microsoft.com/office/2006/metadata/properties" xmlns:ns2="08a99a45-3b06-4850-adcb-00798a2e1918" xmlns:ns3="ae86ad1a-5ede-4c73-8ace-c914b6337afb" targetNamespace="http://schemas.microsoft.com/office/2006/metadata/properties" ma:root="true" ma:fieldsID="3c21ee2fe559107a1f10f87ab4a2cd1d" ns2:_="" ns3:_="">
    <xsd:import namespace="08a99a45-3b06-4850-adcb-00798a2e1918"/>
    <xsd:import namespace="ae86ad1a-5ede-4c73-8ace-c914b6337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99a45-3b06-4850-adcb-00798a2e19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3bc0875-b9cc-4eb5-919e-7d9a019a2e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6ad1a-5ede-4c73-8ace-c914b6337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4fb5afc-ae8d-4174-bd38-9d8b806ff241}" ma:internalName="TaxCatchAll" ma:showField="CatchAllData" ma:web="ae86ad1a-5ede-4c73-8ace-c914b6337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FE1670-7470-4F38-BE9E-92227842A459}">
  <ds:schemaRefs>
    <ds:schemaRef ds:uri="08a99a45-3b06-4850-adcb-00798a2e1918"/>
    <ds:schemaRef ds:uri="ae86ad1a-5ede-4c73-8ace-c914b6337af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B7CB8D-09F8-49C1-83F1-667B140881FC}">
  <ds:schemaRefs>
    <ds:schemaRef ds:uri="08a99a45-3b06-4850-adcb-00798a2e1918"/>
    <ds:schemaRef ds:uri="ae86ad1a-5ede-4c73-8ace-c914b6337af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261BDA7-C4EA-4B67-B32E-FA68893CA3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Custom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Sanna Naapuri</dc:creator>
  <cp:revision>1</cp:revision>
  <dcterms:created xsi:type="dcterms:W3CDTF">2020-08-17T18:33:52Z</dcterms:created>
  <dcterms:modified xsi:type="dcterms:W3CDTF">2023-09-07T07:48:13Z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0x010100F78171893A2DEA43883935A9771E171F</vt:lpwstr>
  </property>
  <property fmtid="{D5CDD505-2E9C-101B-9397-08002B2CF9AE}" pid="3" name="MediaServiceImageTags">
    <vt:lpwstr/>
  </property>
</Properties>
</file>