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4" r:id="rId4"/>
  </p:sldMasterIdLst>
  <p:notesMasterIdLst>
    <p:notesMasterId r:id="rId6"/>
  </p:notesMasterIdLst>
  <p:sldIdLst>
    <p:sldId id="256" r:id="rId5"/>
  </p:sldIdLst>
  <p:sldSz cx="10691813" cy="75596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8707D"/>
    <a:srgbClr val="FFF6C5"/>
    <a:srgbClr val="FBF7C5"/>
    <a:srgbClr val="E8F4F6"/>
    <a:srgbClr val="BEE2E4"/>
    <a:srgbClr val="F9E41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1"/>
    <p:restoredTop sz="94694"/>
  </p:normalViewPr>
  <p:slideViewPr>
    <p:cSldViewPr snapToGrid="0" snapToObjects="1">
      <p:cViewPr varScale="1">
        <p:scale>
          <a:sx n="54" d="100"/>
          <a:sy n="54" d="100"/>
        </p:scale>
        <p:origin x="1308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9595548-0712-B940-83CE-A49BB1DBA20E}" type="datetimeFigureOut">
              <a:rPr lang="en-GB" smtClean="0"/>
              <a:t>03/11/2022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46188" y="1143000"/>
            <a:ext cx="43656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D8E3C94-C8B6-FE48-AC1D-3C12843BB3A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92624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323058" rtl="0" eaLnBrk="1" latinLnBrk="0" hangingPunct="1">
      <a:defRPr sz="424" kern="1200">
        <a:solidFill>
          <a:schemeClr val="tx1"/>
        </a:solidFill>
        <a:latin typeface="+mn-lt"/>
        <a:ea typeface="+mn-ea"/>
        <a:cs typeface="+mn-cs"/>
      </a:defRPr>
    </a:lvl1pPr>
    <a:lvl2pPr marL="161529" algn="l" defTabSz="323058" rtl="0" eaLnBrk="1" latinLnBrk="0" hangingPunct="1">
      <a:defRPr sz="424" kern="1200">
        <a:solidFill>
          <a:schemeClr val="tx1"/>
        </a:solidFill>
        <a:latin typeface="+mn-lt"/>
        <a:ea typeface="+mn-ea"/>
        <a:cs typeface="+mn-cs"/>
      </a:defRPr>
    </a:lvl2pPr>
    <a:lvl3pPr marL="323058" algn="l" defTabSz="323058" rtl="0" eaLnBrk="1" latinLnBrk="0" hangingPunct="1">
      <a:defRPr sz="424" kern="1200">
        <a:solidFill>
          <a:schemeClr val="tx1"/>
        </a:solidFill>
        <a:latin typeface="+mn-lt"/>
        <a:ea typeface="+mn-ea"/>
        <a:cs typeface="+mn-cs"/>
      </a:defRPr>
    </a:lvl3pPr>
    <a:lvl4pPr marL="484586" algn="l" defTabSz="323058" rtl="0" eaLnBrk="1" latinLnBrk="0" hangingPunct="1">
      <a:defRPr sz="424" kern="1200">
        <a:solidFill>
          <a:schemeClr val="tx1"/>
        </a:solidFill>
        <a:latin typeface="+mn-lt"/>
        <a:ea typeface="+mn-ea"/>
        <a:cs typeface="+mn-cs"/>
      </a:defRPr>
    </a:lvl4pPr>
    <a:lvl5pPr marL="646115" algn="l" defTabSz="323058" rtl="0" eaLnBrk="1" latinLnBrk="0" hangingPunct="1">
      <a:defRPr sz="424" kern="1200">
        <a:solidFill>
          <a:schemeClr val="tx1"/>
        </a:solidFill>
        <a:latin typeface="+mn-lt"/>
        <a:ea typeface="+mn-ea"/>
        <a:cs typeface="+mn-cs"/>
      </a:defRPr>
    </a:lvl5pPr>
    <a:lvl6pPr marL="807644" algn="l" defTabSz="323058" rtl="0" eaLnBrk="1" latinLnBrk="0" hangingPunct="1">
      <a:defRPr sz="424" kern="1200">
        <a:solidFill>
          <a:schemeClr val="tx1"/>
        </a:solidFill>
        <a:latin typeface="+mn-lt"/>
        <a:ea typeface="+mn-ea"/>
        <a:cs typeface="+mn-cs"/>
      </a:defRPr>
    </a:lvl6pPr>
    <a:lvl7pPr marL="969173" algn="l" defTabSz="323058" rtl="0" eaLnBrk="1" latinLnBrk="0" hangingPunct="1">
      <a:defRPr sz="424" kern="1200">
        <a:solidFill>
          <a:schemeClr val="tx1"/>
        </a:solidFill>
        <a:latin typeface="+mn-lt"/>
        <a:ea typeface="+mn-ea"/>
        <a:cs typeface="+mn-cs"/>
      </a:defRPr>
    </a:lvl7pPr>
    <a:lvl8pPr marL="1130701" algn="l" defTabSz="323058" rtl="0" eaLnBrk="1" latinLnBrk="0" hangingPunct="1">
      <a:defRPr sz="424" kern="1200">
        <a:solidFill>
          <a:schemeClr val="tx1"/>
        </a:solidFill>
        <a:latin typeface="+mn-lt"/>
        <a:ea typeface="+mn-ea"/>
        <a:cs typeface="+mn-cs"/>
      </a:defRPr>
    </a:lvl8pPr>
    <a:lvl9pPr marL="1292230" algn="l" defTabSz="323058" rtl="0" eaLnBrk="1" latinLnBrk="0" hangingPunct="1">
      <a:defRPr sz="424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886" y="1237197"/>
            <a:ext cx="9088041" cy="2631887"/>
          </a:xfrm>
        </p:spPr>
        <p:txBody>
          <a:bodyPr anchor="b"/>
          <a:lstStyle>
            <a:lvl1pPr algn="ctr">
              <a:defRPr sz="6614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6477" y="3970580"/>
            <a:ext cx="8018860" cy="1825171"/>
          </a:xfrm>
        </p:spPr>
        <p:txBody>
          <a:bodyPr/>
          <a:lstStyle>
            <a:lvl1pPr marL="0" indent="0" algn="ctr">
              <a:buNone/>
              <a:defRPr sz="2646"/>
            </a:lvl1pPr>
            <a:lvl2pPr marL="503972" indent="0" algn="ctr">
              <a:buNone/>
              <a:defRPr sz="2205"/>
            </a:lvl2pPr>
            <a:lvl3pPr marL="1007943" indent="0" algn="ctr">
              <a:buNone/>
              <a:defRPr sz="1984"/>
            </a:lvl3pPr>
            <a:lvl4pPr marL="1511915" indent="0" algn="ctr">
              <a:buNone/>
              <a:defRPr sz="1764"/>
            </a:lvl4pPr>
            <a:lvl5pPr marL="2015886" indent="0" algn="ctr">
              <a:buNone/>
              <a:defRPr sz="1764"/>
            </a:lvl5pPr>
            <a:lvl6pPr marL="2519858" indent="0" algn="ctr">
              <a:buNone/>
              <a:defRPr sz="1764"/>
            </a:lvl6pPr>
            <a:lvl7pPr marL="3023829" indent="0" algn="ctr">
              <a:buNone/>
              <a:defRPr sz="1764"/>
            </a:lvl7pPr>
            <a:lvl8pPr marL="3527801" indent="0" algn="ctr">
              <a:buNone/>
              <a:defRPr sz="1764"/>
            </a:lvl8pPr>
            <a:lvl9pPr marL="4031772" indent="0" algn="ctr">
              <a:buNone/>
              <a:defRPr sz="1764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DCB0E2-958E-E64F-8463-88B62891C1C5}" type="datetimeFigureOut">
              <a:rPr lang="en-GB" smtClean="0"/>
              <a:t>03/11/2022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CF0E71-9A1F-C94F-BD7A-22178361B74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244048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DCB0E2-958E-E64F-8463-88B62891C1C5}" type="datetimeFigureOut">
              <a:rPr lang="en-GB" smtClean="0"/>
              <a:t>03/11/2022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CF0E71-9A1F-C94F-BD7A-22178361B74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89983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51329" y="402483"/>
            <a:ext cx="2305422" cy="6406475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35063" y="402483"/>
            <a:ext cx="6782619" cy="6406475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DCB0E2-958E-E64F-8463-88B62891C1C5}" type="datetimeFigureOut">
              <a:rPr lang="en-GB" smtClean="0"/>
              <a:t>03/11/2022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CF0E71-9A1F-C94F-BD7A-22178361B74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198027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DCB0E2-958E-E64F-8463-88B62891C1C5}" type="datetimeFigureOut">
              <a:rPr lang="en-GB" smtClean="0"/>
              <a:t>03/11/2022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CF0E71-9A1F-C94F-BD7A-22178361B74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21898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9494" y="1884671"/>
            <a:ext cx="9221689" cy="3144614"/>
          </a:xfrm>
        </p:spPr>
        <p:txBody>
          <a:bodyPr anchor="b"/>
          <a:lstStyle>
            <a:lvl1pPr>
              <a:defRPr sz="6614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9494" y="5059035"/>
            <a:ext cx="9221689" cy="1653678"/>
          </a:xfrm>
        </p:spPr>
        <p:txBody>
          <a:bodyPr/>
          <a:lstStyle>
            <a:lvl1pPr marL="0" indent="0">
              <a:buNone/>
              <a:defRPr sz="2646">
                <a:solidFill>
                  <a:schemeClr val="tx1"/>
                </a:solidFill>
              </a:defRPr>
            </a:lvl1pPr>
            <a:lvl2pPr marL="503972" indent="0">
              <a:buNone/>
              <a:defRPr sz="2205">
                <a:solidFill>
                  <a:schemeClr val="tx1">
                    <a:tint val="75000"/>
                  </a:schemeClr>
                </a:solidFill>
              </a:defRPr>
            </a:lvl2pPr>
            <a:lvl3pPr marL="1007943" indent="0">
              <a:buNone/>
              <a:defRPr sz="1984">
                <a:solidFill>
                  <a:schemeClr val="tx1">
                    <a:tint val="75000"/>
                  </a:schemeClr>
                </a:solidFill>
              </a:defRPr>
            </a:lvl3pPr>
            <a:lvl4pPr marL="1511915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4pPr>
            <a:lvl5pPr marL="2015886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5pPr>
            <a:lvl6pPr marL="2519858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6pPr>
            <a:lvl7pPr marL="3023829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7pPr>
            <a:lvl8pPr marL="3527801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8pPr>
            <a:lvl9pPr marL="4031772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DCB0E2-958E-E64F-8463-88B62891C1C5}" type="datetimeFigureOut">
              <a:rPr lang="en-GB" smtClean="0"/>
              <a:t>03/11/2022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CF0E71-9A1F-C94F-BD7A-22178361B74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23692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35062" y="2012414"/>
            <a:ext cx="4544021" cy="4796544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12730" y="2012414"/>
            <a:ext cx="4544021" cy="4796544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DCB0E2-958E-E64F-8463-88B62891C1C5}" type="datetimeFigureOut">
              <a:rPr lang="en-GB" smtClean="0"/>
              <a:t>03/11/2022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CF0E71-9A1F-C94F-BD7A-22178361B74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825208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402484"/>
            <a:ext cx="9221689" cy="1461188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1853171"/>
            <a:ext cx="4523137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36456" y="2761381"/>
            <a:ext cx="4523137" cy="406157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12731" y="1853171"/>
            <a:ext cx="4545413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12731" y="2761381"/>
            <a:ext cx="4545413" cy="406157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DCB0E2-958E-E64F-8463-88B62891C1C5}" type="datetimeFigureOut">
              <a:rPr lang="en-GB" smtClean="0"/>
              <a:t>03/11/2022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CF0E71-9A1F-C94F-BD7A-22178361B74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235120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DCB0E2-958E-E64F-8463-88B62891C1C5}" type="datetimeFigureOut">
              <a:rPr lang="en-GB" smtClean="0"/>
              <a:t>03/11/2022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CF0E71-9A1F-C94F-BD7A-22178361B74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06250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DCB0E2-958E-E64F-8463-88B62891C1C5}" type="datetimeFigureOut">
              <a:rPr lang="en-GB" smtClean="0"/>
              <a:t>03/11/2022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CF0E71-9A1F-C94F-BD7A-22178361B74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863105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45413" y="1088455"/>
            <a:ext cx="5412730" cy="5372269"/>
          </a:xfrm>
        </p:spPr>
        <p:txBody>
          <a:bodyPr/>
          <a:lstStyle>
            <a:lvl1pPr>
              <a:defRPr sz="3527"/>
            </a:lvl1pPr>
            <a:lvl2pPr>
              <a:defRPr sz="3086"/>
            </a:lvl2pPr>
            <a:lvl3pPr>
              <a:defRPr sz="2646"/>
            </a:lvl3pPr>
            <a:lvl4pPr>
              <a:defRPr sz="2205"/>
            </a:lvl4pPr>
            <a:lvl5pPr>
              <a:defRPr sz="2205"/>
            </a:lvl5pPr>
            <a:lvl6pPr>
              <a:defRPr sz="2205"/>
            </a:lvl6pPr>
            <a:lvl7pPr>
              <a:defRPr sz="2205"/>
            </a:lvl7pPr>
            <a:lvl8pPr>
              <a:defRPr sz="2205"/>
            </a:lvl8pPr>
            <a:lvl9pPr>
              <a:defRPr sz="2205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DCB0E2-958E-E64F-8463-88B62891C1C5}" type="datetimeFigureOut">
              <a:rPr lang="en-GB" smtClean="0"/>
              <a:t>03/11/2022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CF0E71-9A1F-C94F-BD7A-22178361B74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965244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45413" y="1088455"/>
            <a:ext cx="5412730" cy="5372269"/>
          </a:xfrm>
        </p:spPr>
        <p:txBody>
          <a:bodyPr anchor="t"/>
          <a:lstStyle>
            <a:lvl1pPr marL="0" indent="0">
              <a:buNone/>
              <a:defRPr sz="3527"/>
            </a:lvl1pPr>
            <a:lvl2pPr marL="503972" indent="0">
              <a:buNone/>
              <a:defRPr sz="3086"/>
            </a:lvl2pPr>
            <a:lvl3pPr marL="1007943" indent="0">
              <a:buNone/>
              <a:defRPr sz="2646"/>
            </a:lvl3pPr>
            <a:lvl4pPr marL="1511915" indent="0">
              <a:buNone/>
              <a:defRPr sz="2205"/>
            </a:lvl4pPr>
            <a:lvl5pPr marL="2015886" indent="0">
              <a:buNone/>
              <a:defRPr sz="2205"/>
            </a:lvl5pPr>
            <a:lvl6pPr marL="2519858" indent="0">
              <a:buNone/>
              <a:defRPr sz="2205"/>
            </a:lvl6pPr>
            <a:lvl7pPr marL="3023829" indent="0">
              <a:buNone/>
              <a:defRPr sz="2205"/>
            </a:lvl7pPr>
            <a:lvl8pPr marL="3527801" indent="0">
              <a:buNone/>
              <a:defRPr sz="2205"/>
            </a:lvl8pPr>
            <a:lvl9pPr marL="4031772" indent="0">
              <a:buNone/>
              <a:defRPr sz="2205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DCB0E2-958E-E64F-8463-88B62891C1C5}" type="datetimeFigureOut">
              <a:rPr lang="en-GB" smtClean="0"/>
              <a:t>03/11/2022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CF0E71-9A1F-C94F-BD7A-22178361B74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7750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35062" y="402484"/>
            <a:ext cx="9221689" cy="14611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5062" y="2012414"/>
            <a:ext cx="9221689" cy="47965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062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DCB0E2-958E-E64F-8463-88B62891C1C5}" type="datetimeFigureOut">
              <a:rPr lang="en-GB" smtClean="0"/>
              <a:t>03/11/2022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41663" y="7006700"/>
            <a:ext cx="3608487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51093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CF0E71-9A1F-C94F-BD7A-22178361B74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381752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1007943" rtl="0" eaLnBrk="1" latinLnBrk="0" hangingPunct="1">
        <a:lnSpc>
          <a:spcPct val="90000"/>
        </a:lnSpc>
        <a:spcBef>
          <a:spcPct val="0"/>
        </a:spcBef>
        <a:buNone/>
        <a:defRPr sz="48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986" indent="-251986" algn="l" defTabSz="1007943" rtl="0" eaLnBrk="1" latinLnBrk="0" hangingPunct="1">
        <a:lnSpc>
          <a:spcPct val="90000"/>
        </a:lnSpc>
        <a:spcBef>
          <a:spcPts val="1102"/>
        </a:spcBef>
        <a:buFont typeface="Arial" panose="020B0604020202020204" pitchFamily="34" charset="0"/>
        <a:buChar char="•"/>
        <a:defRPr sz="3086" kern="1200">
          <a:solidFill>
            <a:schemeClr val="tx1"/>
          </a:solidFill>
          <a:latin typeface="+mn-lt"/>
          <a:ea typeface="+mn-ea"/>
          <a:cs typeface="+mn-cs"/>
        </a:defRPr>
      </a:lvl1pPr>
      <a:lvl2pPr marL="75595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259929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205" kern="1200">
          <a:solidFill>
            <a:schemeClr val="tx1"/>
          </a:solidFill>
          <a:latin typeface="+mn-lt"/>
          <a:ea typeface="+mn-ea"/>
          <a:cs typeface="+mn-cs"/>
        </a:defRPr>
      </a:lvl3pPr>
      <a:lvl4pPr marL="1763900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267872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771844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275815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77978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283758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creativecommons.org/licenses/by-sa/4.0/" TargetMode="Externa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448BE732-645B-EA4F-9E89-AF118653831B}"/>
              </a:ext>
            </a:extLst>
          </p:cNvPr>
          <p:cNvSpPr txBox="1"/>
          <p:nvPr/>
        </p:nvSpPr>
        <p:spPr>
          <a:xfrm>
            <a:off x="544834" y="488681"/>
            <a:ext cx="544834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>
                <a:solidFill>
                  <a:srgbClr val="04717D"/>
                </a:solidFill>
                <a:latin typeface="Poppins" pitchFamily="2" charset="77"/>
                <a:cs typeface="Poppins" pitchFamily="2" charset="77"/>
              </a:rPr>
              <a:t>Build me the value chain canvas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F285CCDD-47D0-F446-ABFA-EF1FEF26D066}"/>
              </a:ext>
            </a:extLst>
          </p:cNvPr>
          <p:cNvSpPr txBox="1"/>
          <p:nvPr/>
        </p:nvSpPr>
        <p:spPr>
          <a:xfrm>
            <a:off x="9047166" y="584610"/>
            <a:ext cx="1028063" cy="246221"/>
          </a:xfrm>
          <a:prstGeom prst="rect">
            <a:avLst/>
          </a:prstGeom>
          <a:solidFill>
            <a:srgbClr val="08707D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000" b="1" dirty="0">
                <a:solidFill>
                  <a:schemeClr val="bg1"/>
                </a:solidFill>
                <a:latin typeface="Poppins SemiBold" pitchFamily="2" charset="77"/>
                <a:cs typeface="Poppins SemiBold" pitchFamily="2" charset="77"/>
              </a:rPr>
              <a:t>BUILD PHASE</a:t>
            </a: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418BC4F2-F142-480C-9227-9FDB80801A4E}"/>
              </a:ext>
            </a:extLst>
          </p:cNvPr>
          <p:cNvGrpSpPr/>
          <p:nvPr/>
        </p:nvGrpSpPr>
        <p:grpSpPr>
          <a:xfrm>
            <a:off x="698102" y="1086095"/>
            <a:ext cx="9400584" cy="5786114"/>
            <a:chOff x="1816443" y="1179743"/>
            <a:chExt cx="8611036" cy="5252712"/>
          </a:xfrm>
        </p:grpSpPr>
        <p:sp>
          <p:nvSpPr>
            <p:cNvPr id="33" name="Rectangle">
              <a:extLst>
                <a:ext uri="{FF2B5EF4-FFF2-40B4-BE49-F238E27FC236}">
                  <a16:creationId xmlns:a16="http://schemas.microsoft.com/office/drawing/2014/main" id="{C5796342-FD3A-4C33-A164-203D397EAAE5}"/>
                </a:ext>
              </a:extLst>
            </p:cNvPr>
            <p:cNvSpPr/>
            <p:nvPr/>
          </p:nvSpPr>
          <p:spPr>
            <a:xfrm>
              <a:off x="1816443" y="1179743"/>
              <a:ext cx="8611036" cy="5252712"/>
            </a:xfrm>
            <a:prstGeom prst="rect">
              <a:avLst/>
            </a:prstGeom>
            <a:ln w="50800">
              <a:solidFill>
                <a:srgbClr val="08707D"/>
              </a:solidFill>
              <a:miter lim="400000"/>
            </a:ln>
          </p:spPr>
          <p:txBody>
            <a:bodyPr lIns="28415" tIns="28415" rIns="28415" bIns="28415" anchor="ctr"/>
            <a:lstStyle/>
            <a:p>
              <a:pPr algn="ctr" defTabSz="292051" hangingPunct="0">
                <a:defRPr sz="6200">
                  <a:solidFill>
                    <a:srgbClr val="FFFFFF"/>
                  </a:solidFill>
                </a:defRPr>
              </a:pPr>
              <a:endParaRPr sz="7200" kern="0">
                <a:solidFill>
                  <a:srgbClr val="08707D"/>
                </a:solidFill>
                <a:latin typeface="Helvetica Light"/>
                <a:sym typeface="Helvetica Light"/>
              </a:endParaRPr>
            </a:p>
          </p:txBody>
        </p:sp>
        <p:sp>
          <p:nvSpPr>
            <p:cNvPr id="34" name="COMMITMENT/STRENGTHS">
              <a:extLst>
                <a:ext uri="{FF2B5EF4-FFF2-40B4-BE49-F238E27FC236}">
                  <a16:creationId xmlns:a16="http://schemas.microsoft.com/office/drawing/2014/main" id="{7FC394AB-AE2E-475B-9AA4-DAE229246AA9}"/>
                </a:ext>
              </a:extLst>
            </p:cNvPr>
            <p:cNvSpPr txBox="1"/>
            <p:nvPr/>
          </p:nvSpPr>
          <p:spPr>
            <a:xfrm>
              <a:off x="2274275" y="1280879"/>
              <a:ext cx="2784954" cy="247678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lIns="28415" tIns="28415" rIns="28415" bIns="28415" anchor="ctr">
              <a:spAutoFit/>
            </a:bodyPr>
            <a:lstStyle>
              <a:lvl1pPr>
                <a:defRPr sz="4800" b="1"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algn="ctr" defTabSz="292051" hangingPunct="0"/>
              <a:r>
                <a:rPr lang="fi-FI" sz="1400" kern="0" dirty="0">
                  <a:solidFill>
                    <a:srgbClr val="08707D"/>
                  </a:solidFill>
                  <a:latin typeface="Poppins Light" panose="00000400000000000000" pitchFamily="2" charset="0"/>
                  <a:cs typeface="Poppins Light" panose="00000400000000000000" pitchFamily="2" charset="0"/>
                </a:rPr>
                <a:t>CHALLENGES in xxx transition</a:t>
              </a:r>
              <a:endParaRPr sz="1400" kern="0" dirty="0">
                <a:solidFill>
                  <a:srgbClr val="08707D"/>
                </a:solidFill>
                <a:latin typeface="Poppins Light" panose="00000400000000000000" pitchFamily="2" charset="0"/>
                <a:cs typeface="Poppins Light" panose="00000400000000000000" pitchFamily="2" charset="0"/>
              </a:endParaRPr>
            </a:p>
          </p:txBody>
        </p:sp>
        <p:sp>
          <p:nvSpPr>
            <p:cNvPr id="42" name="Line">
              <a:extLst>
                <a:ext uri="{FF2B5EF4-FFF2-40B4-BE49-F238E27FC236}">
                  <a16:creationId xmlns:a16="http://schemas.microsoft.com/office/drawing/2014/main" id="{34EEB690-E805-4D4E-BAE8-8B391C800A3B}"/>
                </a:ext>
              </a:extLst>
            </p:cNvPr>
            <p:cNvSpPr/>
            <p:nvPr/>
          </p:nvSpPr>
          <p:spPr>
            <a:xfrm flipV="1">
              <a:off x="6143448" y="1292798"/>
              <a:ext cx="0" cy="5073947"/>
            </a:xfrm>
            <a:prstGeom prst="line">
              <a:avLst/>
            </a:prstGeom>
            <a:ln w="63500" cap="rnd">
              <a:solidFill>
                <a:schemeClr val="accent2">
                  <a:hueOff val="-3825581"/>
                  <a:satOff val="27385"/>
                  <a:lumOff val="28356"/>
                </a:schemeClr>
              </a:solidFill>
              <a:prstDash val="sysDot"/>
            </a:ln>
          </p:spPr>
          <p:txBody>
            <a:bodyPr lIns="28415" tIns="28415" rIns="28415" bIns="28415" anchor="ctr"/>
            <a:lstStyle/>
            <a:p>
              <a:pPr algn="ctr" defTabSz="292051" hangingPunct="0">
                <a:defRPr sz="6200"/>
              </a:pPr>
              <a:endParaRPr sz="7200" kern="0">
                <a:solidFill>
                  <a:srgbClr val="08707D"/>
                </a:solidFill>
                <a:latin typeface="Helvetica Light"/>
                <a:sym typeface="Helvetica Light"/>
              </a:endParaRPr>
            </a:p>
          </p:txBody>
        </p:sp>
        <p:sp>
          <p:nvSpPr>
            <p:cNvPr id="62" name="PARTNERS">
              <a:extLst>
                <a:ext uri="{FF2B5EF4-FFF2-40B4-BE49-F238E27FC236}">
                  <a16:creationId xmlns:a16="http://schemas.microsoft.com/office/drawing/2014/main" id="{EEFFA62A-D265-4152-9671-3E723FB02372}"/>
                </a:ext>
              </a:extLst>
            </p:cNvPr>
            <p:cNvSpPr txBox="1"/>
            <p:nvPr/>
          </p:nvSpPr>
          <p:spPr>
            <a:xfrm>
              <a:off x="6470521" y="1264013"/>
              <a:ext cx="3860799" cy="247678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28415" tIns="28415" rIns="28415" bIns="28415" anchor="ctr">
              <a:spAutoFit/>
            </a:bodyPr>
            <a:lstStyle>
              <a:lvl1pPr>
                <a:defRPr sz="4800" b="1"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algn="ctr" defTabSz="292051" hangingPunct="0"/>
              <a:r>
                <a:rPr lang="en-GB" sz="1400" kern="0" dirty="0">
                  <a:solidFill>
                    <a:srgbClr val="08707D"/>
                  </a:solidFill>
                  <a:latin typeface="Poppins Light" panose="00000400000000000000" pitchFamily="2" charset="0"/>
                  <a:cs typeface="Poppins Light" panose="00000400000000000000" pitchFamily="2" charset="0"/>
                </a:rPr>
                <a:t>Possible partners needed for transition</a:t>
              </a:r>
            </a:p>
          </p:txBody>
        </p:sp>
      </p:grpSp>
      <p:sp>
        <p:nvSpPr>
          <p:cNvPr id="13" name="TextBox 27">
            <a:extLst>
              <a:ext uri="{FF2B5EF4-FFF2-40B4-BE49-F238E27FC236}">
                <a16:creationId xmlns:a16="http://schemas.microsoft.com/office/drawing/2014/main" id="{1B3F7800-0867-4563-9381-877A4A8F38BE}"/>
              </a:ext>
            </a:extLst>
          </p:cNvPr>
          <p:cNvSpPr txBox="1"/>
          <p:nvPr/>
        </p:nvSpPr>
        <p:spPr>
          <a:xfrm>
            <a:off x="5993176" y="7035712"/>
            <a:ext cx="4351663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800" dirty="0">
                <a:effectLst/>
                <a:latin typeface="Poppins Light" panose="00000400000000000000" pitchFamily="2" charset="0"/>
                <a:ea typeface="Times New Roman" panose="02020603050405020304" pitchFamily="18" charset="0"/>
              </a:rPr>
              <a:t>This work is licensed under CC BY-SA 4.0. To view a copy of this license, visit </a:t>
            </a:r>
            <a:r>
              <a:rPr lang="en-GB" sz="800" u="sng" dirty="0">
                <a:solidFill>
                  <a:srgbClr val="0000FF"/>
                </a:solidFill>
                <a:effectLst/>
                <a:latin typeface="Poppins Light" panose="00000400000000000000" pitchFamily="2" charset="0"/>
                <a:ea typeface="Times New Roman" panose="02020603050405020304" pitchFamily="18" charset="0"/>
                <a:hlinkClick r:id="rId3"/>
              </a:rPr>
              <a:t>http://creativecommons.org/licenses/by-sa/4.0/</a:t>
            </a:r>
            <a:endParaRPr lang="en-GB" sz="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43529738-A621-5A40-9CE1-0D1A3AE5B7F8}"/>
              </a:ext>
            </a:extLst>
          </p:cNvPr>
          <p:cNvSpPr txBox="1"/>
          <p:nvPr/>
        </p:nvSpPr>
        <p:spPr>
          <a:xfrm>
            <a:off x="810098" y="2231365"/>
            <a:ext cx="425469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latin typeface="Poppins" panose="00000500000000000000" pitchFamily="2" charset="0"/>
                <a:cs typeface="Poppins" panose="00000500000000000000" pitchFamily="2" charset="0"/>
              </a:rPr>
              <a:t>Describe what kind of challenges are at hand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F64B16F-3199-1779-6446-AC509F100FA2}"/>
              </a:ext>
            </a:extLst>
          </p:cNvPr>
          <p:cNvSpPr txBox="1"/>
          <p:nvPr/>
        </p:nvSpPr>
        <p:spPr>
          <a:xfrm>
            <a:off x="5734136" y="2231365"/>
            <a:ext cx="425469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latin typeface="Poppins" panose="00000500000000000000" pitchFamily="2" charset="0"/>
                <a:cs typeface="Poppins" panose="00000500000000000000" pitchFamily="2" charset="0"/>
              </a:rPr>
              <a:t>Describe what kind of challenges are at hand</a:t>
            </a:r>
          </a:p>
        </p:txBody>
      </p:sp>
    </p:spTree>
    <p:extLst>
      <p:ext uri="{BB962C8B-B14F-4D97-AF65-F5344CB8AC3E}">
        <p14:creationId xmlns:p14="http://schemas.microsoft.com/office/powerpoint/2010/main" val="221923047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78171893A2DEA43883935A9771E171F" ma:contentTypeVersion="11" ma:contentTypeDescription="Create a new document." ma:contentTypeScope="" ma:versionID="92ee092a5130700c67d9fa2f15fc5faf">
  <xsd:schema xmlns:xsd="http://www.w3.org/2001/XMLSchema" xmlns:xs="http://www.w3.org/2001/XMLSchema" xmlns:p="http://schemas.microsoft.com/office/2006/metadata/properties" xmlns:ns2="08a99a45-3b06-4850-adcb-00798a2e1918" xmlns:ns3="ae86ad1a-5ede-4c73-8ace-c914b6337afb" targetNamespace="http://schemas.microsoft.com/office/2006/metadata/properties" ma:root="true" ma:fieldsID="9581a586d86d1e585584bdc394c1c74d" ns2:_="" ns3:_="">
    <xsd:import namespace="08a99a45-3b06-4850-adcb-00798a2e1918"/>
    <xsd:import namespace="ae86ad1a-5ede-4c73-8ace-c914b6337afb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MediaServiceOCR" minOccurs="0"/>
                <xsd:element ref="ns2:MediaServiceDateTaken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8a99a45-3b06-4850-adcb-00798a2e191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6" nillable="true" ma:displayName="MediaServiceDateTaken" ma:hidden="true" ma:internalName="MediaServiceDateTake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e86ad1a-5ede-4c73-8ace-c914b6337afb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A68E1C28-7B31-42BE-844D-46203510FA7F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6945820A-08E1-4877-8AC3-1B18CE012B96}">
  <ds:schemaRefs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08a99a45-3b06-4850-adcb-00798a2e1918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EB854F0C-6925-4C81-979E-580CF2FF91A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8a99a45-3b06-4850-adcb-00798a2e1918"/>
    <ds:schemaRef ds:uri="ae86ad1a-5ede-4c73-8ace-c914b6337afb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5221</TotalTime>
  <Words>63</Words>
  <Application>Microsoft Office PowerPoint</Application>
  <PresentationFormat>Custom</PresentationFormat>
  <Paragraphs>7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0" baseType="lpstr">
      <vt:lpstr>Arial</vt:lpstr>
      <vt:lpstr>Calibri</vt:lpstr>
      <vt:lpstr>Calibri Light</vt:lpstr>
      <vt:lpstr>Helvetica Light</vt:lpstr>
      <vt:lpstr>Poppins</vt:lpstr>
      <vt:lpstr>Poppins Light</vt:lpstr>
      <vt:lpstr>Poppins SemiBold</vt:lpstr>
      <vt:lpstr>Times New Roman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tiina.laiho@clicinnovation.fi</dc:creator>
  <cp:lastModifiedBy>Tiina Laiho</cp:lastModifiedBy>
  <cp:revision>35</cp:revision>
  <dcterms:created xsi:type="dcterms:W3CDTF">2020-06-17T08:02:20Z</dcterms:created>
  <dcterms:modified xsi:type="dcterms:W3CDTF">2022-11-03T15:27:27Z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0x010100F78171893A2DEA43883935A9771E171F</vt:lpwstr>
  </property>
</Properties>
</file>